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1"/>
    <p:sldMasterId id="2147483651" r:id="rId2"/>
    <p:sldMasterId id="2147483731" r:id="rId3"/>
  </p:sldMasterIdLst>
  <p:notesMasterIdLst>
    <p:notesMasterId r:id="rId5"/>
  </p:notesMasterIdLst>
  <p:sldIdLst>
    <p:sldId id="256" r:id="rId4"/>
  </p:sldIdLst>
  <p:sldSz cx="15122525" cy="21386800"/>
  <p:notesSz cx="6858000" cy="9144000"/>
  <p:defaultTextStyle>
    <a:defPPr>
      <a:defRPr lang="en-US"/>
    </a:defPPr>
    <a:lvl1pPr algn="l" rtl="0" fontAlgn="base">
      <a:spcBef>
        <a:spcPct val="0"/>
      </a:spcBef>
      <a:spcAft>
        <a:spcPct val="0"/>
      </a:spcAft>
      <a:defRPr sz="1200" kern="1200">
        <a:solidFill>
          <a:schemeClr val="tx1"/>
        </a:solidFill>
        <a:latin typeface="Arial Narrow" pitchFamily="34" charset="0"/>
        <a:ea typeface="MS PGothic" pitchFamily="34" charset="-128"/>
        <a:cs typeface="+mn-cs"/>
      </a:defRPr>
    </a:lvl1pPr>
    <a:lvl2pPr marL="227013" indent="95250" algn="l" rtl="0" fontAlgn="base">
      <a:spcBef>
        <a:spcPct val="0"/>
      </a:spcBef>
      <a:spcAft>
        <a:spcPct val="0"/>
      </a:spcAft>
      <a:defRPr sz="1200" kern="1200">
        <a:solidFill>
          <a:schemeClr val="tx1"/>
        </a:solidFill>
        <a:latin typeface="Arial Narrow" pitchFamily="34" charset="0"/>
        <a:ea typeface="MS PGothic" pitchFamily="34" charset="-128"/>
        <a:cs typeface="+mn-cs"/>
      </a:defRPr>
    </a:lvl2pPr>
    <a:lvl3pPr marL="455613" indent="188913" algn="l" rtl="0" fontAlgn="base">
      <a:spcBef>
        <a:spcPct val="0"/>
      </a:spcBef>
      <a:spcAft>
        <a:spcPct val="0"/>
      </a:spcAft>
      <a:defRPr sz="1200" kern="1200">
        <a:solidFill>
          <a:schemeClr val="tx1"/>
        </a:solidFill>
        <a:latin typeface="Arial Narrow" pitchFamily="34" charset="0"/>
        <a:ea typeface="MS PGothic" pitchFamily="34" charset="-128"/>
        <a:cs typeface="+mn-cs"/>
      </a:defRPr>
    </a:lvl3pPr>
    <a:lvl4pPr marL="684213" indent="284163" algn="l" rtl="0" fontAlgn="base">
      <a:spcBef>
        <a:spcPct val="0"/>
      </a:spcBef>
      <a:spcAft>
        <a:spcPct val="0"/>
      </a:spcAft>
      <a:defRPr sz="1200" kern="1200">
        <a:solidFill>
          <a:schemeClr val="tx1"/>
        </a:solidFill>
        <a:latin typeface="Arial Narrow" pitchFamily="34" charset="0"/>
        <a:ea typeface="MS PGothic" pitchFamily="34" charset="-128"/>
        <a:cs typeface="+mn-cs"/>
      </a:defRPr>
    </a:lvl4pPr>
    <a:lvl5pPr marL="912813" indent="377825" algn="l" rtl="0" fontAlgn="base">
      <a:spcBef>
        <a:spcPct val="0"/>
      </a:spcBef>
      <a:spcAft>
        <a:spcPct val="0"/>
      </a:spcAft>
      <a:defRPr sz="1200" kern="1200">
        <a:solidFill>
          <a:schemeClr val="tx1"/>
        </a:solidFill>
        <a:latin typeface="Arial Narrow" pitchFamily="34" charset="0"/>
        <a:ea typeface="MS PGothic" pitchFamily="34" charset="-128"/>
        <a:cs typeface="+mn-cs"/>
      </a:defRPr>
    </a:lvl5pPr>
    <a:lvl6pPr marL="2286000" algn="l" defTabSz="914400" rtl="0" eaLnBrk="1" latinLnBrk="0" hangingPunct="1">
      <a:defRPr sz="1200" kern="1200">
        <a:solidFill>
          <a:schemeClr val="tx1"/>
        </a:solidFill>
        <a:latin typeface="Arial Narrow" pitchFamily="34" charset="0"/>
        <a:ea typeface="MS PGothic" pitchFamily="34" charset="-128"/>
        <a:cs typeface="+mn-cs"/>
      </a:defRPr>
    </a:lvl6pPr>
    <a:lvl7pPr marL="2743200" algn="l" defTabSz="914400" rtl="0" eaLnBrk="1" latinLnBrk="0" hangingPunct="1">
      <a:defRPr sz="1200" kern="1200">
        <a:solidFill>
          <a:schemeClr val="tx1"/>
        </a:solidFill>
        <a:latin typeface="Arial Narrow" pitchFamily="34" charset="0"/>
        <a:ea typeface="MS PGothic" pitchFamily="34" charset="-128"/>
        <a:cs typeface="+mn-cs"/>
      </a:defRPr>
    </a:lvl7pPr>
    <a:lvl8pPr marL="3200400" algn="l" defTabSz="914400" rtl="0" eaLnBrk="1" latinLnBrk="0" hangingPunct="1">
      <a:defRPr sz="1200" kern="1200">
        <a:solidFill>
          <a:schemeClr val="tx1"/>
        </a:solidFill>
        <a:latin typeface="Arial Narrow" pitchFamily="34" charset="0"/>
        <a:ea typeface="MS PGothic" pitchFamily="34" charset="-128"/>
        <a:cs typeface="+mn-cs"/>
      </a:defRPr>
    </a:lvl8pPr>
    <a:lvl9pPr marL="3657600" algn="l" defTabSz="914400" rtl="0" eaLnBrk="1" latinLnBrk="0" hangingPunct="1">
      <a:defRPr sz="1200" kern="1200">
        <a:solidFill>
          <a:schemeClr val="tx1"/>
        </a:solidFill>
        <a:latin typeface="Arial Narrow" pitchFamily="34" charset="0"/>
        <a:ea typeface="MS PGothic" pitchFamily="34" charset="-128"/>
        <a:cs typeface="+mn-cs"/>
      </a:defRPr>
    </a:lvl9pPr>
  </p:defaultTextStyle>
  <p:extLst>
    <p:ext uri="{EFAFB233-063F-42B5-8137-9DF3F51BA10A}">
      <p15:sldGuideLst xmlns:p15="http://schemas.microsoft.com/office/powerpoint/2012/main">
        <p15:guide id="1" orient="horz" pos="2725">
          <p15:clr>
            <a:srgbClr val="A4A3A4"/>
          </p15:clr>
        </p15:guide>
        <p15:guide id="2" orient="horz" pos="12155">
          <p15:clr>
            <a:srgbClr val="A4A3A4"/>
          </p15:clr>
        </p15:guide>
        <p15:guide id="3" pos="-659">
          <p15:clr>
            <a:srgbClr val="A4A3A4"/>
          </p15:clr>
        </p15:guide>
        <p15:guide id="4" pos="2828">
          <p15:clr>
            <a:srgbClr val="A4A3A4"/>
          </p15:clr>
        </p15:guide>
        <p15:guide id="5" pos="3011">
          <p15:clr>
            <a:srgbClr val="A4A3A4"/>
          </p15:clr>
        </p15:guide>
        <p15:guide id="6" pos="10167">
          <p15:clr>
            <a:srgbClr val="A4A3A4"/>
          </p15:clr>
        </p15:guide>
        <p15:guide id="7" pos="6498">
          <p15:clr>
            <a:srgbClr val="A4A3A4"/>
          </p15:clr>
        </p15:guide>
        <p15:guide id="8" pos="66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6092"/>
    <a:srgbClr val="CCDDAB"/>
    <a:srgbClr val="D7E4BD"/>
    <a:srgbClr val="FF9900"/>
    <a:srgbClr val="F9DBE5"/>
    <a:srgbClr val="FF99FF"/>
    <a:srgbClr val="F4F1E9"/>
    <a:srgbClr val="FFFFFF"/>
    <a:srgbClr val="1BADC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13" autoAdjust="0"/>
  </p:normalViewPr>
  <p:slideViewPr>
    <p:cSldViewPr snapToGrid="0" snapToObjects="1">
      <p:cViewPr>
        <p:scale>
          <a:sx n="60" d="100"/>
          <a:sy n="60" d="100"/>
        </p:scale>
        <p:origin x="336" y="-5320"/>
      </p:cViewPr>
      <p:guideLst>
        <p:guide orient="horz" pos="2725"/>
        <p:guide orient="horz" pos="12155"/>
        <p:guide pos="-659"/>
        <p:guide pos="2828"/>
        <p:guide pos="3011"/>
        <p:guide pos="10167"/>
        <p:guide pos="6498"/>
        <p:guide pos="66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1505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2217738" y="685800"/>
            <a:ext cx="2422525"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05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05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1505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6530E465-0A51-4CDD-B489-03F106892FA6}" type="slidenum">
              <a:rPr lang="en-US"/>
              <a:pPr>
                <a:defRPr/>
              </a:pPr>
              <a:t>‹#›</a:t>
            </a:fld>
            <a:endParaRPr lang="en-US"/>
          </a:p>
        </p:txBody>
      </p:sp>
    </p:spTree>
    <p:extLst>
      <p:ext uri="{BB962C8B-B14F-4D97-AF65-F5344CB8AC3E}">
        <p14:creationId xmlns:p14="http://schemas.microsoft.com/office/powerpoint/2010/main" val="26060012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600" kern="1200">
        <a:solidFill>
          <a:schemeClr val="tx1"/>
        </a:solidFill>
        <a:latin typeface="Arial" charset="0"/>
        <a:ea typeface="MS PGothic" pitchFamily="34" charset="-128"/>
        <a:cs typeface="ＭＳ Ｐゴシック" charset="-128"/>
      </a:defRPr>
    </a:lvl1pPr>
    <a:lvl2pPr marL="227013" algn="l" rtl="0" eaLnBrk="0" fontAlgn="base" hangingPunct="0">
      <a:spcBef>
        <a:spcPct val="30000"/>
      </a:spcBef>
      <a:spcAft>
        <a:spcPct val="0"/>
      </a:spcAft>
      <a:defRPr sz="600" kern="1200">
        <a:solidFill>
          <a:schemeClr val="tx1"/>
        </a:solidFill>
        <a:latin typeface="Arial" charset="0"/>
        <a:ea typeface="MS PGothic" pitchFamily="34" charset="-128"/>
        <a:cs typeface="ＭＳ Ｐゴシック"/>
      </a:defRPr>
    </a:lvl2pPr>
    <a:lvl3pPr marL="455613" algn="l" rtl="0" eaLnBrk="0" fontAlgn="base" hangingPunct="0">
      <a:spcBef>
        <a:spcPct val="30000"/>
      </a:spcBef>
      <a:spcAft>
        <a:spcPct val="0"/>
      </a:spcAft>
      <a:defRPr sz="600" kern="1200">
        <a:solidFill>
          <a:schemeClr val="tx1"/>
        </a:solidFill>
        <a:latin typeface="Arial" charset="0"/>
        <a:ea typeface="MS PGothic" pitchFamily="34" charset="-128"/>
        <a:cs typeface="ＭＳ Ｐゴシック"/>
      </a:defRPr>
    </a:lvl3pPr>
    <a:lvl4pPr marL="684213" algn="l" rtl="0" eaLnBrk="0" fontAlgn="base" hangingPunct="0">
      <a:spcBef>
        <a:spcPct val="30000"/>
      </a:spcBef>
      <a:spcAft>
        <a:spcPct val="0"/>
      </a:spcAft>
      <a:defRPr sz="600" kern="1200">
        <a:solidFill>
          <a:schemeClr val="tx1"/>
        </a:solidFill>
        <a:latin typeface="Arial" charset="0"/>
        <a:ea typeface="MS PGothic" pitchFamily="34" charset="-128"/>
        <a:cs typeface="ＭＳ Ｐゴシック"/>
      </a:defRPr>
    </a:lvl4pPr>
    <a:lvl5pPr marL="912813" algn="l" rtl="0" eaLnBrk="0" fontAlgn="base" hangingPunct="0">
      <a:spcBef>
        <a:spcPct val="30000"/>
      </a:spcBef>
      <a:spcAft>
        <a:spcPct val="0"/>
      </a:spcAft>
      <a:defRPr sz="600" kern="1200">
        <a:solidFill>
          <a:schemeClr val="tx1"/>
        </a:solidFill>
        <a:latin typeface="Arial" charset="0"/>
        <a:ea typeface="MS PGothic" pitchFamily="34" charset="-128"/>
        <a:cs typeface="ＭＳ Ｐゴシック"/>
      </a:defRPr>
    </a:lvl5pPr>
    <a:lvl6pPr marL="1141847" algn="l" defTabSz="228370" rtl="0" eaLnBrk="1" latinLnBrk="0" hangingPunct="1">
      <a:defRPr sz="600" kern="1200">
        <a:solidFill>
          <a:schemeClr val="tx1"/>
        </a:solidFill>
        <a:latin typeface="+mn-lt"/>
        <a:ea typeface="+mn-ea"/>
        <a:cs typeface="+mn-cs"/>
      </a:defRPr>
    </a:lvl6pPr>
    <a:lvl7pPr marL="1370216" algn="l" defTabSz="228370" rtl="0" eaLnBrk="1" latinLnBrk="0" hangingPunct="1">
      <a:defRPr sz="600" kern="1200">
        <a:solidFill>
          <a:schemeClr val="tx1"/>
        </a:solidFill>
        <a:latin typeface="+mn-lt"/>
        <a:ea typeface="+mn-ea"/>
        <a:cs typeface="+mn-cs"/>
      </a:defRPr>
    </a:lvl7pPr>
    <a:lvl8pPr marL="1598586" algn="l" defTabSz="228370" rtl="0" eaLnBrk="1" latinLnBrk="0" hangingPunct="1">
      <a:defRPr sz="600" kern="1200">
        <a:solidFill>
          <a:schemeClr val="tx1"/>
        </a:solidFill>
        <a:latin typeface="+mn-lt"/>
        <a:ea typeface="+mn-ea"/>
        <a:cs typeface="+mn-cs"/>
      </a:defRPr>
    </a:lvl8pPr>
    <a:lvl9pPr marL="1826955" algn="l" defTabSz="228370" rtl="0" eaLnBrk="1" latinLnBrk="0" hangingPunct="1">
      <a:defRPr sz="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Arial Narrow" pitchFamily="34" charset="0"/>
                <a:ea typeface="MS PGothic" pitchFamily="34" charset="-128"/>
              </a:defRPr>
            </a:lvl1pPr>
            <a:lvl2pPr marL="742950" indent="-285750" eaLnBrk="0" hangingPunct="0">
              <a:defRPr sz="1200">
                <a:solidFill>
                  <a:schemeClr val="tx1"/>
                </a:solidFill>
                <a:latin typeface="Arial Narrow" pitchFamily="34" charset="0"/>
                <a:ea typeface="MS PGothic" pitchFamily="34" charset="-128"/>
              </a:defRPr>
            </a:lvl2pPr>
            <a:lvl3pPr marL="1143000" indent="-228600" eaLnBrk="0" hangingPunct="0">
              <a:defRPr sz="1200">
                <a:solidFill>
                  <a:schemeClr val="tx1"/>
                </a:solidFill>
                <a:latin typeface="Arial Narrow" pitchFamily="34" charset="0"/>
                <a:ea typeface="MS PGothic" pitchFamily="34" charset="-128"/>
              </a:defRPr>
            </a:lvl3pPr>
            <a:lvl4pPr marL="1600200" indent="-228600" eaLnBrk="0" hangingPunct="0">
              <a:defRPr sz="1200">
                <a:solidFill>
                  <a:schemeClr val="tx1"/>
                </a:solidFill>
                <a:latin typeface="Arial Narrow" pitchFamily="34" charset="0"/>
                <a:ea typeface="MS PGothic" pitchFamily="34" charset="-128"/>
              </a:defRPr>
            </a:lvl4pPr>
            <a:lvl5pPr marL="2057400" indent="-228600" eaLnBrk="0" hangingPunct="0">
              <a:defRPr sz="1200">
                <a:solidFill>
                  <a:schemeClr val="tx1"/>
                </a:solidFill>
                <a:latin typeface="Arial Narrow" pitchFamily="34" charset="0"/>
                <a:ea typeface="MS PGothic" pitchFamily="34" charset="-128"/>
              </a:defRPr>
            </a:lvl5pPr>
            <a:lvl6pPr marL="2514600" indent="-228600" eaLnBrk="0" fontAlgn="base" hangingPunct="0">
              <a:spcBef>
                <a:spcPct val="0"/>
              </a:spcBef>
              <a:spcAft>
                <a:spcPct val="0"/>
              </a:spcAft>
              <a:defRPr sz="1200">
                <a:solidFill>
                  <a:schemeClr val="tx1"/>
                </a:solidFill>
                <a:latin typeface="Arial Narrow" pitchFamily="34" charset="0"/>
                <a:ea typeface="MS PGothic" pitchFamily="34" charset="-128"/>
              </a:defRPr>
            </a:lvl6pPr>
            <a:lvl7pPr marL="2971800" indent="-228600" eaLnBrk="0" fontAlgn="base" hangingPunct="0">
              <a:spcBef>
                <a:spcPct val="0"/>
              </a:spcBef>
              <a:spcAft>
                <a:spcPct val="0"/>
              </a:spcAft>
              <a:defRPr sz="1200">
                <a:solidFill>
                  <a:schemeClr val="tx1"/>
                </a:solidFill>
                <a:latin typeface="Arial Narrow" pitchFamily="34" charset="0"/>
                <a:ea typeface="MS PGothic" pitchFamily="34" charset="-128"/>
              </a:defRPr>
            </a:lvl7pPr>
            <a:lvl8pPr marL="3429000" indent="-228600" eaLnBrk="0" fontAlgn="base" hangingPunct="0">
              <a:spcBef>
                <a:spcPct val="0"/>
              </a:spcBef>
              <a:spcAft>
                <a:spcPct val="0"/>
              </a:spcAft>
              <a:defRPr sz="1200">
                <a:solidFill>
                  <a:schemeClr val="tx1"/>
                </a:solidFill>
                <a:latin typeface="Arial Narrow" pitchFamily="34" charset="0"/>
                <a:ea typeface="MS PGothic" pitchFamily="34" charset="-128"/>
              </a:defRPr>
            </a:lvl8pPr>
            <a:lvl9pPr marL="3886200" indent="-228600" eaLnBrk="0" fontAlgn="base" hangingPunct="0">
              <a:spcBef>
                <a:spcPct val="0"/>
              </a:spcBef>
              <a:spcAft>
                <a:spcPct val="0"/>
              </a:spcAft>
              <a:defRPr sz="1200">
                <a:solidFill>
                  <a:schemeClr val="tx1"/>
                </a:solidFill>
                <a:latin typeface="Arial Narrow" pitchFamily="34" charset="0"/>
                <a:ea typeface="MS PGothic" pitchFamily="34" charset="-128"/>
              </a:defRPr>
            </a:lvl9pPr>
          </a:lstStyle>
          <a:p>
            <a:pPr eaLnBrk="1" hangingPunct="1"/>
            <a:fld id="{35921684-4EC0-474F-B4DC-5E82A1259E6B}" type="slidenum">
              <a:rPr lang="en-US" smtClean="0">
                <a:latin typeface="Arial" charset="0"/>
              </a:rPr>
              <a:pPr eaLnBrk="1" hangingPunct="1"/>
              <a:t>1</a:t>
            </a:fld>
            <a:endParaRPr lang="en-US">
              <a:latin typeface="Arial" charset="0"/>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4342" y="6644178"/>
            <a:ext cx="12853846" cy="4583492"/>
          </a:xfrm>
        </p:spPr>
        <p:txBody>
          <a:bodyPr/>
          <a:lstStyle/>
          <a:p>
            <a:r>
              <a:rPr lang="en-US"/>
              <a:t>Click to edit Master title style</a:t>
            </a:r>
            <a:endParaRPr lang="en-GB"/>
          </a:p>
        </p:txBody>
      </p:sp>
      <p:sp>
        <p:nvSpPr>
          <p:cNvPr id="3" name="Subtitle 2"/>
          <p:cNvSpPr>
            <a:spLocks noGrp="1"/>
          </p:cNvSpPr>
          <p:nvPr>
            <p:ph type="subTitle" idx="1"/>
          </p:nvPr>
        </p:nvSpPr>
        <p:spPr>
          <a:xfrm>
            <a:off x="2268679" y="12118904"/>
            <a:ext cx="10585168" cy="5466238"/>
          </a:xfrm>
        </p:spPr>
        <p:txBody>
          <a:bodyPr/>
          <a:lstStyle>
            <a:lvl1pPr marL="0" indent="0" algn="ctr">
              <a:buNone/>
              <a:defRPr/>
            </a:lvl1pPr>
            <a:lvl2pPr marL="228370" indent="0" algn="ctr">
              <a:buNone/>
              <a:defRPr/>
            </a:lvl2pPr>
            <a:lvl3pPr marL="456738" indent="0" algn="ctr">
              <a:buNone/>
              <a:defRPr/>
            </a:lvl3pPr>
            <a:lvl4pPr marL="685108" indent="0" algn="ctr">
              <a:buNone/>
              <a:defRPr/>
            </a:lvl4pPr>
            <a:lvl5pPr marL="913478" indent="0" algn="ctr">
              <a:buNone/>
              <a:defRPr/>
            </a:lvl5pPr>
            <a:lvl6pPr marL="1141847" indent="0" algn="ctr">
              <a:buNone/>
              <a:defRPr/>
            </a:lvl6pPr>
            <a:lvl7pPr marL="1370216" indent="0" algn="ctr">
              <a:buNone/>
              <a:defRPr/>
            </a:lvl7pPr>
            <a:lvl8pPr marL="1598586" indent="0" algn="ctr">
              <a:buNone/>
              <a:defRPr/>
            </a:lvl8pPr>
            <a:lvl9pPr marL="1826955"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2499570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10954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162675" y="827104"/>
            <a:ext cx="3613081" cy="20094746"/>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22763" y="827104"/>
            <a:ext cx="10775892" cy="2009474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5273887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4342" y="6644178"/>
            <a:ext cx="12853846" cy="4583492"/>
          </a:xfrm>
        </p:spPr>
        <p:txBody>
          <a:bodyPr/>
          <a:lstStyle/>
          <a:p>
            <a:r>
              <a:rPr lang="en-US"/>
              <a:t>Click to edit Master title style</a:t>
            </a:r>
            <a:endParaRPr lang="en-GB"/>
          </a:p>
        </p:txBody>
      </p:sp>
      <p:sp>
        <p:nvSpPr>
          <p:cNvPr id="3" name="Subtitle 2"/>
          <p:cNvSpPr>
            <a:spLocks noGrp="1"/>
          </p:cNvSpPr>
          <p:nvPr>
            <p:ph type="subTitle" idx="1"/>
          </p:nvPr>
        </p:nvSpPr>
        <p:spPr>
          <a:xfrm>
            <a:off x="2268679" y="12118904"/>
            <a:ext cx="10585168" cy="5466238"/>
          </a:xfrm>
        </p:spPr>
        <p:txBody>
          <a:bodyPr/>
          <a:lstStyle>
            <a:lvl1pPr marL="0" indent="0" algn="ctr">
              <a:buNone/>
              <a:defRPr/>
            </a:lvl1pPr>
            <a:lvl2pPr marL="228370" indent="0" algn="ctr">
              <a:buNone/>
              <a:defRPr/>
            </a:lvl2pPr>
            <a:lvl3pPr marL="456738" indent="0" algn="ctr">
              <a:buNone/>
              <a:defRPr/>
            </a:lvl3pPr>
            <a:lvl4pPr marL="685108" indent="0" algn="ctr">
              <a:buNone/>
              <a:defRPr/>
            </a:lvl4pPr>
            <a:lvl5pPr marL="913478" indent="0" algn="ctr">
              <a:buNone/>
              <a:defRPr/>
            </a:lvl5pPr>
            <a:lvl6pPr marL="1141847" indent="0" algn="ctr">
              <a:buNone/>
              <a:defRPr/>
            </a:lvl6pPr>
            <a:lvl7pPr marL="1370216" indent="0" algn="ctr">
              <a:buNone/>
              <a:defRPr/>
            </a:lvl7pPr>
            <a:lvl8pPr marL="1598586" indent="0" algn="ctr">
              <a:buNone/>
              <a:defRPr/>
            </a:lvl8pPr>
            <a:lvl9pPr marL="1826955"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42916961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5808614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94357" y="13742931"/>
            <a:ext cx="12854513" cy="4247747"/>
          </a:xfrm>
        </p:spPr>
        <p:txBody>
          <a:bodyPr anchor="t"/>
          <a:lstStyle>
            <a:lvl1pPr algn="l">
              <a:defRPr sz="2000" b="1" cap="all"/>
            </a:lvl1pPr>
          </a:lstStyle>
          <a:p>
            <a:r>
              <a:rPr lang="en-US"/>
              <a:t>Click to edit Master title style</a:t>
            </a:r>
            <a:endParaRPr lang="en-GB"/>
          </a:p>
        </p:txBody>
      </p:sp>
      <p:sp>
        <p:nvSpPr>
          <p:cNvPr id="3" name="Text Placeholder 2"/>
          <p:cNvSpPr>
            <a:spLocks noGrp="1"/>
          </p:cNvSpPr>
          <p:nvPr>
            <p:ph type="body" idx="1"/>
          </p:nvPr>
        </p:nvSpPr>
        <p:spPr>
          <a:xfrm>
            <a:off x="1194357" y="9064188"/>
            <a:ext cx="12854513" cy="4678746"/>
          </a:xfrm>
        </p:spPr>
        <p:txBody>
          <a:bodyPr anchor="b"/>
          <a:lstStyle>
            <a:lvl1pPr marL="0" indent="0">
              <a:buNone/>
              <a:defRPr sz="1000"/>
            </a:lvl1pPr>
            <a:lvl2pPr marL="228370" indent="0">
              <a:buNone/>
              <a:defRPr sz="900"/>
            </a:lvl2pPr>
            <a:lvl3pPr marL="456738" indent="0">
              <a:buNone/>
              <a:defRPr sz="800"/>
            </a:lvl3pPr>
            <a:lvl4pPr marL="685108" indent="0">
              <a:buNone/>
              <a:defRPr sz="700"/>
            </a:lvl4pPr>
            <a:lvl5pPr marL="913478" indent="0">
              <a:buNone/>
              <a:defRPr sz="700"/>
            </a:lvl5pPr>
            <a:lvl6pPr marL="1141847" indent="0">
              <a:buNone/>
              <a:defRPr sz="700"/>
            </a:lvl6pPr>
            <a:lvl7pPr marL="1370216" indent="0">
              <a:buNone/>
              <a:defRPr sz="700"/>
            </a:lvl7pPr>
            <a:lvl8pPr marL="1598586" indent="0">
              <a:buNone/>
              <a:defRPr sz="700"/>
            </a:lvl8pPr>
            <a:lvl9pPr marL="1826955" indent="0">
              <a:buNone/>
              <a:defRPr sz="700"/>
            </a:lvl9pPr>
          </a:lstStyle>
          <a:p>
            <a:pPr lvl="0"/>
            <a:r>
              <a:rPr lang="en-US"/>
              <a:t>Click to edit Master text styles</a:t>
            </a:r>
          </a:p>
        </p:txBody>
      </p:sp>
    </p:spTree>
    <p:extLst>
      <p:ext uri="{BB962C8B-B14F-4D97-AF65-F5344CB8AC3E}">
        <p14:creationId xmlns:p14="http://schemas.microsoft.com/office/powerpoint/2010/main" val="34736008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38739" y="3121681"/>
            <a:ext cx="7236165" cy="17800170"/>
          </a:xfrm>
        </p:spPr>
        <p:txBody>
          <a:bodyPr/>
          <a:lstStyle>
            <a:lvl1pPr>
              <a:defRPr sz="1400"/>
            </a:lvl1pPr>
            <a:lvl2pPr>
              <a:defRPr sz="1200"/>
            </a:lvl2pPr>
            <a:lvl3pPr>
              <a:defRPr sz="100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7538923" y="3121681"/>
            <a:ext cx="7236832" cy="17800170"/>
          </a:xfrm>
        </p:spPr>
        <p:txBody>
          <a:bodyPr/>
          <a:lstStyle>
            <a:lvl1pPr>
              <a:defRPr sz="1400"/>
            </a:lvl1pPr>
            <a:lvl2pPr>
              <a:defRPr sz="1200"/>
            </a:lvl2pPr>
            <a:lvl3pPr>
              <a:defRPr sz="100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9351186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56228" y="856339"/>
            <a:ext cx="13610072" cy="3564938"/>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756226" y="4787203"/>
            <a:ext cx="6681333" cy="1995610"/>
          </a:xfrm>
        </p:spPr>
        <p:txBody>
          <a:bodyPr anchor="b"/>
          <a:lstStyle>
            <a:lvl1pPr marL="0" indent="0">
              <a:buNone/>
              <a:defRPr sz="1200" b="1"/>
            </a:lvl1pPr>
            <a:lvl2pPr marL="228370" indent="0">
              <a:buNone/>
              <a:defRPr sz="1000" b="1"/>
            </a:lvl2pPr>
            <a:lvl3pPr marL="456738" indent="0">
              <a:buNone/>
              <a:defRPr sz="900" b="1"/>
            </a:lvl3pPr>
            <a:lvl4pPr marL="685108" indent="0">
              <a:buNone/>
              <a:defRPr sz="800" b="1"/>
            </a:lvl4pPr>
            <a:lvl5pPr marL="913478" indent="0">
              <a:buNone/>
              <a:defRPr sz="800" b="1"/>
            </a:lvl5pPr>
            <a:lvl6pPr marL="1141847" indent="0">
              <a:buNone/>
              <a:defRPr sz="800" b="1"/>
            </a:lvl6pPr>
            <a:lvl7pPr marL="1370216" indent="0">
              <a:buNone/>
              <a:defRPr sz="800" b="1"/>
            </a:lvl7pPr>
            <a:lvl8pPr marL="1598586" indent="0">
              <a:buNone/>
              <a:defRPr sz="800" b="1"/>
            </a:lvl8pPr>
            <a:lvl9pPr marL="1826955" indent="0">
              <a:buNone/>
              <a:defRPr sz="800" b="1"/>
            </a:lvl9pPr>
          </a:lstStyle>
          <a:p>
            <a:pPr lvl="0"/>
            <a:r>
              <a:rPr lang="en-US"/>
              <a:t>Click to edit Master text styles</a:t>
            </a:r>
          </a:p>
        </p:txBody>
      </p:sp>
      <p:sp>
        <p:nvSpPr>
          <p:cNvPr id="4" name="Content Placeholder 3"/>
          <p:cNvSpPr>
            <a:spLocks noGrp="1"/>
          </p:cNvSpPr>
          <p:nvPr>
            <p:ph sz="half" idx="2"/>
          </p:nvPr>
        </p:nvSpPr>
        <p:spPr>
          <a:xfrm>
            <a:off x="756226" y="6782814"/>
            <a:ext cx="6681333" cy="12321672"/>
          </a:xfrm>
        </p:spPr>
        <p:txBody>
          <a:bodyPr/>
          <a:lstStyle>
            <a:lvl1pPr>
              <a:defRPr sz="1200"/>
            </a:lvl1pPr>
            <a:lvl2pPr>
              <a:defRPr sz="1000"/>
            </a:lvl2pPr>
            <a:lvl3pPr>
              <a:defRPr sz="900"/>
            </a:lvl3pPr>
            <a:lvl4pPr>
              <a:defRPr sz="800"/>
            </a:lvl4pPr>
            <a:lvl5pPr>
              <a:defRPr sz="800"/>
            </a:lvl5pPr>
            <a:lvl6pPr>
              <a:defRPr sz="800"/>
            </a:lvl6pPr>
            <a:lvl7pPr>
              <a:defRPr sz="800"/>
            </a:lvl7pPr>
            <a:lvl8pPr>
              <a:defRPr sz="800"/>
            </a:lvl8pPr>
            <a:lvl9pPr>
              <a:defRPr sz="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7682299" y="4787203"/>
            <a:ext cx="6684000" cy="1995610"/>
          </a:xfrm>
        </p:spPr>
        <p:txBody>
          <a:bodyPr anchor="b"/>
          <a:lstStyle>
            <a:lvl1pPr marL="0" indent="0">
              <a:buNone/>
              <a:defRPr sz="1200" b="1"/>
            </a:lvl1pPr>
            <a:lvl2pPr marL="228370" indent="0">
              <a:buNone/>
              <a:defRPr sz="1000" b="1"/>
            </a:lvl2pPr>
            <a:lvl3pPr marL="456738" indent="0">
              <a:buNone/>
              <a:defRPr sz="900" b="1"/>
            </a:lvl3pPr>
            <a:lvl4pPr marL="685108" indent="0">
              <a:buNone/>
              <a:defRPr sz="800" b="1"/>
            </a:lvl4pPr>
            <a:lvl5pPr marL="913478" indent="0">
              <a:buNone/>
              <a:defRPr sz="800" b="1"/>
            </a:lvl5pPr>
            <a:lvl6pPr marL="1141847" indent="0">
              <a:buNone/>
              <a:defRPr sz="800" b="1"/>
            </a:lvl6pPr>
            <a:lvl7pPr marL="1370216" indent="0">
              <a:buNone/>
              <a:defRPr sz="800" b="1"/>
            </a:lvl7pPr>
            <a:lvl8pPr marL="1598586" indent="0">
              <a:buNone/>
              <a:defRPr sz="800" b="1"/>
            </a:lvl8pPr>
            <a:lvl9pPr marL="1826955" indent="0">
              <a:buNone/>
              <a:defRPr sz="800" b="1"/>
            </a:lvl9pPr>
          </a:lstStyle>
          <a:p>
            <a:pPr lvl="0"/>
            <a:r>
              <a:rPr lang="en-US"/>
              <a:t>Click to edit Master text styles</a:t>
            </a:r>
          </a:p>
        </p:txBody>
      </p:sp>
      <p:sp>
        <p:nvSpPr>
          <p:cNvPr id="6" name="Content Placeholder 5"/>
          <p:cNvSpPr>
            <a:spLocks noGrp="1"/>
          </p:cNvSpPr>
          <p:nvPr>
            <p:ph sz="quarter" idx="4"/>
          </p:nvPr>
        </p:nvSpPr>
        <p:spPr>
          <a:xfrm>
            <a:off x="7682299" y="6782814"/>
            <a:ext cx="6684000" cy="12321672"/>
          </a:xfrm>
        </p:spPr>
        <p:txBody>
          <a:bodyPr/>
          <a:lstStyle>
            <a:lvl1pPr>
              <a:defRPr sz="1200"/>
            </a:lvl1pPr>
            <a:lvl2pPr>
              <a:defRPr sz="1000"/>
            </a:lvl2pPr>
            <a:lvl3pPr>
              <a:defRPr sz="900"/>
            </a:lvl3pPr>
            <a:lvl4pPr>
              <a:defRPr sz="800"/>
            </a:lvl4pPr>
            <a:lvl5pPr>
              <a:defRPr sz="800"/>
            </a:lvl5pPr>
            <a:lvl6pPr>
              <a:defRPr sz="800"/>
            </a:lvl6pPr>
            <a:lvl7pPr>
              <a:defRPr sz="800"/>
            </a:lvl7pPr>
            <a:lvl8pPr>
              <a:defRPr sz="800"/>
            </a:lvl8pPr>
            <a:lvl9pPr>
              <a:defRPr sz="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1932040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9396282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45703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6226" y="851625"/>
            <a:ext cx="4974822" cy="3623410"/>
          </a:xfrm>
        </p:spPr>
        <p:txBody>
          <a:bodyPr anchor="b"/>
          <a:lstStyle>
            <a:lvl1pPr algn="l">
              <a:defRPr sz="1000" b="1"/>
            </a:lvl1pPr>
          </a:lstStyle>
          <a:p>
            <a:r>
              <a:rPr lang="en-US"/>
              <a:t>Click to edit Master title style</a:t>
            </a:r>
            <a:endParaRPr lang="en-GB"/>
          </a:p>
        </p:txBody>
      </p:sp>
      <p:sp>
        <p:nvSpPr>
          <p:cNvPr id="3" name="Content Placeholder 2"/>
          <p:cNvSpPr>
            <a:spLocks noGrp="1"/>
          </p:cNvSpPr>
          <p:nvPr>
            <p:ph idx="1"/>
          </p:nvPr>
        </p:nvSpPr>
        <p:spPr>
          <a:xfrm>
            <a:off x="5912436" y="851625"/>
            <a:ext cx="8453863" cy="18252861"/>
          </a:xfrm>
        </p:spPr>
        <p:txBody>
          <a:bodyPr/>
          <a:lstStyle>
            <a:lvl1pPr>
              <a:defRPr sz="1600"/>
            </a:lvl1pPr>
            <a:lvl2pPr>
              <a:defRPr sz="1400"/>
            </a:lvl2pPr>
            <a:lvl3pPr>
              <a:defRPr sz="1200"/>
            </a:lvl3pPr>
            <a:lvl4pPr>
              <a:defRPr sz="1000"/>
            </a:lvl4pPr>
            <a:lvl5pPr>
              <a:defRPr sz="1000"/>
            </a:lvl5pPr>
            <a:lvl6pPr>
              <a:defRPr sz="1000"/>
            </a:lvl6pPr>
            <a:lvl7pPr>
              <a:defRPr sz="1000"/>
            </a:lvl7pPr>
            <a:lvl8pPr>
              <a:defRPr sz="1000"/>
            </a:lvl8pPr>
            <a:lvl9pPr>
              <a:defRPr sz="1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756226" y="4475037"/>
            <a:ext cx="4974822" cy="14629450"/>
          </a:xfrm>
        </p:spPr>
        <p:txBody>
          <a:bodyPr/>
          <a:lstStyle>
            <a:lvl1pPr marL="0" indent="0">
              <a:buNone/>
              <a:defRPr sz="700"/>
            </a:lvl1pPr>
            <a:lvl2pPr marL="228370" indent="0">
              <a:buNone/>
              <a:defRPr sz="600"/>
            </a:lvl2pPr>
            <a:lvl3pPr marL="456738" indent="0">
              <a:buNone/>
              <a:defRPr sz="500"/>
            </a:lvl3pPr>
            <a:lvl4pPr marL="685108" indent="0">
              <a:buNone/>
              <a:defRPr sz="400"/>
            </a:lvl4pPr>
            <a:lvl5pPr marL="913478" indent="0">
              <a:buNone/>
              <a:defRPr sz="400"/>
            </a:lvl5pPr>
            <a:lvl6pPr marL="1141847" indent="0">
              <a:buNone/>
              <a:defRPr sz="400"/>
            </a:lvl6pPr>
            <a:lvl7pPr marL="1370216" indent="0">
              <a:buNone/>
              <a:defRPr sz="400"/>
            </a:lvl7pPr>
            <a:lvl8pPr marL="1598586" indent="0">
              <a:buNone/>
              <a:defRPr sz="400"/>
            </a:lvl8pPr>
            <a:lvl9pPr marL="1826955" indent="0">
              <a:buNone/>
              <a:defRPr sz="400"/>
            </a:lvl9pPr>
          </a:lstStyle>
          <a:p>
            <a:pPr lvl="0"/>
            <a:r>
              <a:rPr lang="en-US"/>
              <a:t>Click to edit Master text styles</a:t>
            </a:r>
          </a:p>
        </p:txBody>
      </p:sp>
    </p:spTree>
    <p:extLst>
      <p:ext uri="{BB962C8B-B14F-4D97-AF65-F5344CB8AC3E}">
        <p14:creationId xmlns:p14="http://schemas.microsoft.com/office/powerpoint/2010/main" val="1792194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6271706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64222" y="14970857"/>
            <a:ext cx="9073382" cy="1767379"/>
          </a:xfrm>
        </p:spPr>
        <p:txBody>
          <a:bodyPr anchor="b"/>
          <a:lstStyle>
            <a:lvl1pPr algn="l">
              <a:defRPr sz="1000" b="1"/>
            </a:lvl1pPr>
          </a:lstStyle>
          <a:p>
            <a:r>
              <a:rPr lang="en-US"/>
              <a:t>Click to edit Master title style</a:t>
            </a:r>
            <a:endParaRPr lang="en-GB"/>
          </a:p>
        </p:txBody>
      </p:sp>
      <p:sp>
        <p:nvSpPr>
          <p:cNvPr id="3" name="Picture Placeholder 2"/>
          <p:cNvSpPr>
            <a:spLocks noGrp="1"/>
          </p:cNvSpPr>
          <p:nvPr>
            <p:ph type="pic" idx="1"/>
          </p:nvPr>
        </p:nvSpPr>
        <p:spPr>
          <a:xfrm>
            <a:off x="2964222" y="1910734"/>
            <a:ext cx="9073382" cy="12831891"/>
          </a:xfrm>
        </p:spPr>
        <p:txBody>
          <a:bodyPr/>
          <a:lstStyle>
            <a:lvl1pPr marL="0" indent="0">
              <a:buNone/>
              <a:defRPr sz="1600"/>
            </a:lvl1pPr>
            <a:lvl2pPr marL="228370" indent="0">
              <a:buNone/>
              <a:defRPr sz="1400"/>
            </a:lvl2pPr>
            <a:lvl3pPr marL="456738" indent="0">
              <a:buNone/>
              <a:defRPr sz="1200"/>
            </a:lvl3pPr>
            <a:lvl4pPr marL="685108" indent="0">
              <a:buNone/>
              <a:defRPr sz="1000"/>
            </a:lvl4pPr>
            <a:lvl5pPr marL="913478" indent="0">
              <a:buNone/>
              <a:defRPr sz="1000"/>
            </a:lvl5pPr>
            <a:lvl6pPr marL="1141847" indent="0">
              <a:buNone/>
              <a:defRPr sz="1000"/>
            </a:lvl6pPr>
            <a:lvl7pPr marL="1370216" indent="0">
              <a:buNone/>
              <a:defRPr sz="1000"/>
            </a:lvl7pPr>
            <a:lvl8pPr marL="1598586" indent="0">
              <a:buNone/>
              <a:defRPr sz="1000"/>
            </a:lvl8pPr>
            <a:lvl9pPr marL="1826955" indent="0">
              <a:buNone/>
              <a:defRPr sz="1000"/>
            </a:lvl9pPr>
          </a:lstStyle>
          <a:p>
            <a:pPr lvl="0"/>
            <a:endParaRPr lang="en-GB" noProof="0"/>
          </a:p>
        </p:txBody>
      </p:sp>
      <p:sp>
        <p:nvSpPr>
          <p:cNvPr id="4" name="Text Placeholder 3"/>
          <p:cNvSpPr>
            <a:spLocks noGrp="1"/>
          </p:cNvSpPr>
          <p:nvPr>
            <p:ph type="body" sz="half" idx="2"/>
          </p:nvPr>
        </p:nvSpPr>
        <p:spPr>
          <a:xfrm>
            <a:off x="2964222" y="16738235"/>
            <a:ext cx="9073382" cy="2509604"/>
          </a:xfrm>
        </p:spPr>
        <p:txBody>
          <a:bodyPr/>
          <a:lstStyle>
            <a:lvl1pPr marL="0" indent="0">
              <a:buNone/>
              <a:defRPr sz="700"/>
            </a:lvl1pPr>
            <a:lvl2pPr marL="228370" indent="0">
              <a:buNone/>
              <a:defRPr sz="600"/>
            </a:lvl2pPr>
            <a:lvl3pPr marL="456738" indent="0">
              <a:buNone/>
              <a:defRPr sz="500"/>
            </a:lvl3pPr>
            <a:lvl4pPr marL="685108" indent="0">
              <a:buNone/>
              <a:defRPr sz="400"/>
            </a:lvl4pPr>
            <a:lvl5pPr marL="913478" indent="0">
              <a:buNone/>
              <a:defRPr sz="400"/>
            </a:lvl5pPr>
            <a:lvl6pPr marL="1141847" indent="0">
              <a:buNone/>
              <a:defRPr sz="400"/>
            </a:lvl6pPr>
            <a:lvl7pPr marL="1370216" indent="0">
              <a:buNone/>
              <a:defRPr sz="400"/>
            </a:lvl7pPr>
            <a:lvl8pPr marL="1598586" indent="0">
              <a:buNone/>
              <a:defRPr sz="400"/>
            </a:lvl8pPr>
            <a:lvl9pPr marL="1826955" indent="0">
              <a:buNone/>
              <a:defRPr sz="400"/>
            </a:lvl9pPr>
          </a:lstStyle>
          <a:p>
            <a:pPr lvl="0"/>
            <a:r>
              <a:rPr lang="en-US"/>
              <a:t>Click to edit Master text styles</a:t>
            </a:r>
          </a:p>
        </p:txBody>
      </p:sp>
    </p:spTree>
    <p:extLst>
      <p:ext uri="{BB962C8B-B14F-4D97-AF65-F5344CB8AC3E}">
        <p14:creationId xmlns:p14="http://schemas.microsoft.com/office/powerpoint/2010/main" val="42704825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035436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142001" y="827104"/>
            <a:ext cx="3633754" cy="20094746"/>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38739" y="827104"/>
            <a:ext cx="10839243" cy="2009474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704147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17BCA-1E7F-E95C-B506-39F1F73476A4}"/>
              </a:ext>
            </a:extLst>
          </p:cNvPr>
          <p:cNvSpPr>
            <a:spLocks noGrp="1"/>
          </p:cNvSpPr>
          <p:nvPr>
            <p:ph type="ctrTitle"/>
          </p:nvPr>
        </p:nvSpPr>
        <p:spPr>
          <a:xfrm>
            <a:off x="1890316" y="3500110"/>
            <a:ext cx="11341894" cy="7445775"/>
          </a:xfrm>
        </p:spPr>
        <p:txBody>
          <a:bodyPr anchor="b"/>
          <a:lstStyle>
            <a:lvl1pPr algn="ctr">
              <a:defRPr sz="7442"/>
            </a:lvl1pPr>
          </a:lstStyle>
          <a:p>
            <a:r>
              <a:rPr lang="en-US"/>
              <a:t>Click to edit Master title style</a:t>
            </a:r>
            <a:endParaRPr lang="en-IN"/>
          </a:p>
        </p:txBody>
      </p:sp>
      <p:sp>
        <p:nvSpPr>
          <p:cNvPr id="3" name="Subtitle 2">
            <a:extLst>
              <a:ext uri="{FF2B5EF4-FFF2-40B4-BE49-F238E27FC236}">
                <a16:creationId xmlns:a16="http://schemas.microsoft.com/office/drawing/2014/main" id="{3B2F9AF4-3DC1-012A-41FA-D7791FA9BACB}"/>
              </a:ext>
            </a:extLst>
          </p:cNvPr>
          <p:cNvSpPr>
            <a:spLocks noGrp="1"/>
          </p:cNvSpPr>
          <p:nvPr>
            <p:ph type="subTitle" idx="1"/>
          </p:nvPr>
        </p:nvSpPr>
        <p:spPr>
          <a:xfrm>
            <a:off x="1890316" y="11233022"/>
            <a:ext cx="11341894" cy="5163524"/>
          </a:xfrm>
        </p:spPr>
        <p:txBody>
          <a:bodyPr/>
          <a:lstStyle>
            <a:lvl1pPr marL="0" indent="0" algn="ctr">
              <a:buNone/>
              <a:defRPr sz="2977"/>
            </a:lvl1pPr>
            <a:lvl2pPr marL="567111" indent="0" algn="ctr">
              <a:buNone/>
              <a:defRPr sz="2481"/>
            </a:lvl2pPr>
            <a:lvl3pPr marL="1134222" indent="0" algn="ctr">
              <a:buNone/>
              <a:defRPr sz="2233"/>
            </a:lvl3pPr>
            <a:lvl4pPr marL="1701333" indent="0" algn="ctr">
              <a:buNone/>
              <a:defRPr sz="1985"/>
            </a:lvl4pPr>
            <a:lvl5pPr marL="2268444" indent="0" algn="ctr">
              <a:buNone/>
              <a:defRPr sz="1985"/>
            </a:lvl5pPr>
            <a:lvl6pPr marL="2835554" indent="0" algn="ctr">
              <a:buNone/>
              <a:defRPr sz="1985"/>
            </a:lvl6pPr>
            <a:lvl7pPr marL="3402665" indent="0" algn="ctr">
              <a:buNone/>
              <a:defRPr sz="1985"/>
            </a:lvl7pPr>
            <a:lvl8pPr marL="3969776" indent="0" algn="ctr">
              <a:buNone/>
              <a:defRPr sz="1985"/>
            </a:lvl8pPr>
            <a:lvl9pPr marL="4536887" indent="0" algn="ctr">
              <a:buNone/>
              <a:defRPr sz="1985"/>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2D2BFFBD-FF06-1260-FC55-408BCACC7551}"/>
              </a:ext>
            </a:extLst>
          </p:cNvPr>
          <p:cNvSpPr>
            <a:spLocks noGrp="1"/>
          </p:cNvSpPr>
          <p:nvPr>
            <p:ph type="dt" sz="half" idx="10"/>
          </p:nvPr>
        </p:nvSpPr>
        <p:spPr/>
        <p:txBody>
          <a:bodyPr/>
          <a:lstStyle/>
          <a:p>
            <a:fld id="{B61BEF0D-F0BB-DE4B-95CE-6DB70DBA9567}" type="datetimeFigureOut">
              <a:rPr lang="en-US" smtClean="0"/>
              <a:pPr/>
              <a:t>2/24/2023</a:t>
            </a:fld>
            <a:endParaRPr lang="en-US" dirty="0"/>
          </a:p>
        </p:txBody>
      </p:sp>
      <p:sp>
        <p:nvSpPr>
          <p:cNvPr id="5" name="Footer Placeholder 4">
            <a:extLst>
              <a:ext uri="{FF2B5EF4-FFF2-40B4-BE49-F238E27FC236}">
                <a16:creationId xmlns:a16="http://schemas.microsoft.com/office/drawing/2014/main" id="{AB79DEA9-3C86-9438-942A-D3B0CB6A49E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3D8D37F-8FE0-2D20-C56A-53A7E93E993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2865398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42322-9B5A-F4BC-9099-6FEC79FCADE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3962AC8-7A3C-6C2F-977E-FB524AA057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5239FAB-4A65-D130-45F4-2EB2F9E6FE1C}"/>
              </a:ext>
            </a:extLst>
          </p:cNvPr>
          <p:cNvSpPr>
            <a:spLocks noGrp="1"/>
          </p:cNvSpPr>
          <p:nvPr>
            <p:ph type="dt" sz="half" idx="10"/>
          </p:nvPr>
        </p:nvSpPr>
        <p:spPr/>
        <p:txBody>
          <a:bodyPr/>
          <a:lstStyle/>
          <a:p>
            <a:fld id="{70DDF080-5E8C-48AD-84E5-6C08B304C14E}" type="datetimeFigureOut">
              <a:rPr lang="en-US" smtClean="0"/>
              <a:t>2/24/2023</a:t>
            </a:fld>
            <a:endParaRPr lang="en-US" dirty="0"/>
          </a:p>
        </p:txBody>
      </p:sp>
      <p:sp>
        <p:nvSpPr>
          <p:cNvPr id="5" name="Footer Placeholder 4">
            <a:extLst>
              <a:ext uri="{FF2B5EF4-FFF2-40B4-BE49-F238E27FC236}">
                <a16:creationId xmlns:a16="http://schemas.microsoft.com/office/drawing/2014/main" id="{DD6A7742-9EEB-61C4-F7AE-3DF58EA409D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8C7D5AC-D289-AC99-EC33-005AF0C34012}"/>
              </a:ext>
            </a:extLst>
          </p:cNvPr>
          <p:cNvSpPr>
            <a:spLocks noGrp="1"/>
          </p:cNvSpPr>
          <p:nvPr>
            <p:ph type="sldNum" sz="quarter" idx="12"/>
          </p:nvPr>
        </p:nvSpPr>
        <p:spPr/>
        <p:txBody>
          <a:bodyPr/>
          <a:lstStyle/>
          <a:p>
            <a:fld id="{47333891-D5E7-4C7B-BF1D-E855E53CB5A8}" type="slidenum">
              <a:rPr lang="en-US" smtClean="0"/>
              <a:t>‹#›</a:t>
            </a:fld>
            <a:endParaRPr lang="en-US" dirty="0"/>
          </a:p>
        </p:txBody>
      </p:sp>
    </p:spTree>
    <p:extLst>
      <p:ext uri="{BB962C8B-B14F-4D97-AF65-F5344CB8AC3E}">
        <p14:creationId xmlns:p14="http://schemas.microsoft.com/office/powerpoint/2010/main" val="346976300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762AD-D565-3589-8B3A-7C86F2549BE0}"/>
              </a:ext>
            </a:extLst>
          </p:cNvPr>
          <p:cNvSpPr>
            <a:spLocks noGrp="1"/>
          </p:cNvSpPr>
          <p:nvPr>
            <p:ph type="title"/>
          </p:nvPr>
        </p:nvSpPr>
        <p:spPr>
          <a:xfrm>
            <a:off x="1031797" y="5331851"/>
            <a:ext cx="13043178" cy="8896313"/>
          </a:xfrm>
        </p:spPr>
        <p:txBody>
          <a:bodyPr anchor="b"/>
          <a:lstStyle>
            <a:lvl1pPr>
              <a:defRPr sz="7442"/>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4D3018D2-8271-67D8-BE64-E92B1124FA21}"/>
              </a:ext>
            </a:extLst>
          </p:cNvPr>
          <p:cNvSpPr>
            <a:spLocks noGrp="1"/>
          </p:cNvSpPr>
          <p:nvPr>
            <p:ph type="body" idx="1"/>
          </p:nvPr>
        </p:nvSpPr>
        <p:spPr>
          <a:xfrm>
            <a:off x="1031797" y="14312327"/>
            <a:ext cx="13043178" cy="4678361"/>
          </a:xfrm>
        </p:spPr>
        <p:txBody>
          <a:bodyPr/>
          <a:lstStyle>
            <a:lvl1pPr marL="0" indent="0">
              <a:buNone/>
              <a:defRPr sz="2977">
                <a:solidFill>
                  <a:schemeClr val="tx1">
                    <a:tint val="75000"/>
                  </a:schemeClr>
                </a:solidFill>
              </a:defRPr>
            </a:lvl1pPr>
            <a:lvl2pPr marL="567111" indent="0">
              <a:buNone/>
              <a:defRPr sz="2481">
                <a:solidFill>
                  <a:schemeClr val="tx1">
                    <a:tint val="75000"/>
                  </a:schemeClr>
                </a:solidFill>
              </a:defRPr>
            </a:lvl2pPr>
            <a:lvl3pPr marL="1134222" indent="0">
              <a:buNone/>
              <a:defRPr sz="2233">
                <a:solidFill>
                  <a:schemeClr val="tx1">
                    <a:tint val="75000"/>
                  </a:schemeClr>
                </a:solidFill>
              </a:defRPr>
            </a:lvl3pPr>
            <a:lvl4pPr marL="1701333" indent="0">
              <a:buNone/>
              <a:defRPr sz="1985">
                <a:solidFill>
                  <a:schemeClr val="tx1">
                    <a:tint val="75000"/>
                  </a:schemeClr>
                </a:solidFill>
              </a:defRPr>
            </a:lvl4pPr>
            <a:lvl5pPr marL="2268444" indent="0">
              <a:buNone/>
              <a:defRPr sz="1985">
                <a:solidFill>
                  <a:schemeClr val="tx1">
                    <a:tint val="75000"/>
                  </a:schemeClr>
                </a:solidFill>
              </a:defRPr>
            </a:lvl5pPr>
            <a:lvl6pPr marL="2835554" indent="0">
              <a:buNone/>
              <a:defRPr sz="1985">
                <a:solidFill>
                  <a:schemeClr val="tx1">
                    <a:tint val="75000"/>
                  </a:schemeClr>
                </a:solidFill>
              </a:defRPr>
            </a:lvl6pPr>
            <a:lvl7pPr marL="3402665" indent="0">
              <a:buNone/>
              <a:defRPr sz="1985">
                <a:solidFill>
                  <a:schemeClr val="tx1">
                    <a:tint val="75000"/>
                  </a:schemeClr>
                </a:solidFill>
              </a:defRPr>
            </a:lvl7pPr>
            <a:lvl8pPr marL="3969776" indent="0">
              <a:buNone/>
              <a:defRPr sz="1985">
                <a:solidFill>
                  <a:schemeClr val="tx1">
                    <a:tint val="75000"/>
                  </a:schemeClr>
                </a:solidFill>
              </a:defRPr>
            </a:lvl8pPr>
            <a:lvl9pPr marL="4536887" indent="0">
              <a:buNone/>
              <a:defRPr sz="1985">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5F4743-9A11-CDBD-71F6-85F9E35CE827}"/>
              </a:ext>
            </a:extLst>
          </p:cNvPr>
          <p:cNvSpPr>
            <a:spLocks noGrp="1"/>
          </p:cNvSpPr>
          <p:nvPr>
            <p:ph type="dt" sz="half" idx="10"/>
          </p:nvPr>
        </p:nvSpPr>
        <p:spPr/>
        <p:txBody>
          <a:bodyPr/>
          <a:lstStyle/>
          <a:p>
            <a:fld id="{B61BEF0D-F0BB-DE4B-95CE-6DB70DBA9567}" type="datetimeFigureOut">
              <a:rPr lang="en-US" smtClean="0"/>
              <a:pPr/>
              <a:t>2/24/2023</a:t>
            </a:fld>
            <a:endParaRPr lang="en-US" dirty="0"/>
          </a:p>
        </p:txBody>
      </p:sp>
      <p:sp>
        <p:nvSpPr>
          <p:cNvPr id="5" name="Footer Placeholder 4">
            <a:extLst>
              <a:ext uri="{FF2B5EF4-FFF2-40B4-BE49-F238E27FC236}">
                <a16:creationId xmlns:a16="http://schemas.microsoft.com/office/drawing/2014/main" id="{8793E504-7ABF-81E7-592D-15DA3253575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8FD2233-D5C3-6669-BF82-05C9A7D290D1}"/>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8503656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0A113-07CE-08D1-5FF2-6F729A0578C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820D198-697A-39B0-EA7B-B26587009337}"/>
              </a:ext>
            </a:extLst>
          </p:cNvPr>
          <p:cNvSpPr>
            <a:spLocks noGrp="1"/>
          </p:cNvSpPr>
          <p:nvPr>
            <p:ph sz="half" idx="1"/>
          </p:nvPr>
        </p:nvSpPr>
        <p:spPr>
          <a:xfrm>
            <a:off x="1039674" y="5693245"/>
            <a:ext cx="6427073" cy="135697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DEE9E61F-70F5-9DC6-6991-642EA5519B65}"/>
              </a:ext>
            </a:extLst>
          </p:cNvPr>
          <p:cNvSpPr>
            <a:spLocks noGrp="1"/>
          </p:cNvSpPr>
          <p:nvPr>
            <p:ph sz="half" idx="2"/>
          </p:nvPr>
        </p:nvSpPr>
        <p:spPr>
          <a:xfrm>
            <a:off x="7655778" y="5693245"/>
            <a:ext cx="6427073" cy="135697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B0192840-C7F5-BE6B-3359-6CFA74FAEFD9}"/>
              </a:ext>
            </a:extLst>
          </p:cNvPr>
          <p:cNvSpPr>
            <a:spLocks noGrp="1"/>
          </p:cNvSpPr>
          <p:nvPr>
            <p:ph type="dt" sz="half" idx="10"/>
          </p:nvPr>
        </p:nvSpPr>
        <p:spPr/>
        <p:txBody>
          <a:bodyPr/>
          <a:lstStyle/>
          <a:p>
            <a:fld id="{B61BEF0D-F0BB-DE4B-95CE-6DB70DBA9567}" type="datetimeFigureOut">
              <a:rPr lang="en-US" smtClean="0"/>
              <a:pPr/>
              <a:t>2/24/2023</a:t>
            </a:fld>
            <a:endParaRPr lang="en-US" dirty="0"/>
          </a:p>
        </p:txBody>
      </p:sp>
      <p:sp>
        <p:nvSpPr>
          <p:cNvPr id="6" name="Footer Placeholder 5">
            <a:extLst>
              <a:ext uri="{FF2B5EF4-FFF2-40B4-BE49-F238E27FC236}">
                <a16:creationId xmlns:a16="http://schemas.microsoft.com/office/drawing/2014/main" id="{6206CB5F-7FD2-C33F-DB64-BDA5563A0EB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F2FBB1B-B90A-DBF2-B2A9-D1467FA1B514}"/>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7892500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8576D-1718-DD61-CDEB-8AA64AC4032B}"/>
              </a:ext>
            </a:extLst>
          </p:cNvPr>
          <p:cNvSpPr>
            <a:spLocks noGrp="1"/>
          </p:cNvSpPr>
          <p:nvPr>
            <p:ph type="title"/>
          </p:nvPr>
        </p:nvSpPr>
        <p:spPr>
          <a:xfrm>
            <a:off x="1041643" y="1138651"/>
            <a:ext cx="13043178" cy="413379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88B2B0E-741E-0DBE-B3B4-A85FFA88C3B8}"/>
              </a:ext>
            </a:extLst>
          </p:cNvPr>
          <p:cNvSpPr>
            <a:spLocks noGrp="1"/>
          </p:cNvSpPr>
          <p:nvPr>
            <p:ph type="body" idx="1"/>
          </p:nvPr>
        </p:nvSpPr>
        <p:spPr>
          <a:xfrm>
            <a:off x="1041644" y="5242738"/>
            <a:ext cx="6397536" cy="2569385"/>
          </a:xfrm>
        </p:spPr>
        <p:txBody>
          <a:bodyPr anchor="b"/>
          <a:lstStyle>
            <a:lvl1pPr marL="0" indent="0">
              <a:buNone/>
              <a:defRPr sz="2977" b="1"/>
            </a:lvl1pPr>
            <a:lvl2pPr marL="567111" indent="0">
              <a:buNone/>
              <a:defRPr sz="2481" b="1"/>
            </a:lvl2pPr>
            <a:lvl3pPr marL="1134222" indent="0">
              <a:buNone/>
              <a:defRPr sz="2233" b="1"/>
            </a:lvl3pPr>
            <a:lvl4pPr marL="1701333" indent="0">
              <a:buNone/>
              <a:defRPr sz="1985" b="1"/>
            </a:lvl4pPr>
            <a:lvl5pPr marL="2268444" indent="0">
              <a:buNone/>
              <a:defRPr sz="1985" b="1"/>
            </a:lvl5pPr>
            <a:lvl6pPr marL="2835554" indent="0">
              <a:buNone/>
              <a:defRPr sz="1985" b="1"/>
            </a:lvl6pPr>
            <a:lvl7pPr marL="3402665" indent="0">
              <a:buNone/>
              <a:defRPr sz="1985" b="1"/>
            </a:lvl7pPr>
            <a:lvl8pPr marL="3969776" indent="0">
              <a:buNone/>
              <a:defRPr sz="1985" b="1"/>
            </a:lvl8pPr>
            <a:lvl9pPr marL="4536887" indent="0">
              <a:buNone/>
              <a:defRPr sz="1985" b="1"/>
            </a:lvl9pPr>
          </a:lstStyle>
          <a:p>
            <a:pPr lvl="0"/>
            <a:r>
              <a:rPr lang="en-US"/>
              <a:t>Click to edit Master text styles</a:t>
            </a:r>
          </a:p>
        </p:txBody>
      </p:sp>
      <p:sp>
        <p:nvSpPr>
          <p:cNvPr id="4" name="Content Placeholder 3">
            <a:extLst>
              <a:ext uri="{FF2B5EF4-FFF2-40B4-BE49-F238E27FC236}">
                <a16:creationId xmlns:a16="http://schemas.microsoft.com/office/drawing/2014/main" id="{FB90D81B-7607-7146-C13C-1549A7FAE65D}"/>
              </a:ext>
            </a:extLst>
          </p:cNvPr>
          <p:cNvSpPr>
            <a:spLocks noGrp="1"/>
          </p:cNvSpPr>
          <p:nvPr>
            <p:ph sz="half" idx="2"/>
          </p:nvPr>
        </p:nvSpPr>
        <p:spPr>
          <a:xfrm>
            <a:off x="1041644" y="7812123"/>
            <a:ext cx="6397536" cy="114904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99B06A46-163C-2C87-8328-5B0488F3DBAA}"/>
              </a:ext>
            </a:extLst>
          </p:cNvPr>
          <p:cNvSpPr>
            <a:spLocks noGrp="1"/>
          </p:cNvSpPr>
          <p:nvPr>
            <p:ph type="body" sz="quarter" idx="3"/>
          </p:nvPr>
        </p:nvSpPr>
        <p:spPr>
          <a:xfrm>
            <a:off x="7655778" y="5242738"/>
            <a:ext cx="6429043" cy="2569385"/>
          </a:xfrm>
        </p:spPr>
        <p:txBody>
          <a:bodyPr anchor="b"/>
          <a:lstStyle>
            <a:lvl1pPr marL="0" indent="0">
              <a:buNone/>
              <a:defRPr sz="2977" b="1"/>
            </a:lvl1pPr>
            <a:lvl2pPr marL="567111" indent="0">
              <a:buNone/>
              <a:defRPr sz="2481" b="1"/>
            </a:lvl2pPr>
            <a:lvl3pPr marL="1134222" indent="0">
              <a:buNone/>
              <a:defRPr sz="2233" b="1"/>
            </a:lvl3pPr>
            <a:lvl4pPr marL="1701333" indent="0">
              <a:buNone/>
              <a:defRPr sz="1985" b="1"/>
            </a:lvl4pPr>
            <a:lvl5pPr marL="2268444" indent="0">
              <a:buNone/>
              <a:defRPr sz="1985" b="1"/>
            </a:lvl5pPr>
            <a:lvl6pPr marL="2835554" indent="0">
              <a:buNone/>
              <a:defRPr sz="1985" b="1"/>
            </a:lvl6pPr>
            <a:lvl7pPr marL="3402665" indent="0">
              <a:buNone/>
              <a:defRPr sz="1985" b="1"/>
            </a:lvl7pPr>
            <a:lvl8pPr marL="3969776" indent="0">
              <a:buNone/>
              <a:defRPr sz="1985" b="1"/>
            </a:lvl8pPr>
            <a:lvl9pPr marL="4536887" indent="0">
              <a:buNone/>
              <a:defRPr sz="1985" b="1"/>
            </a:lvl9pPr>
          </a:lstStyle>
          <a:p>
            <a:pPr lvl="0"/>
            <a:r>
              <a:rPr lang="en-US"/>
              <a:t>Click to edit Master text styles</a:t>
            </a:r>
          </a:p>
        </p:txBody>
      </p:sp>
      <p:sp>
        <p:nvSpPr>
          <p:cNvPr id="6" name="Content Placeholder 5">
            <a:extLst>
              <a:ext uri="{FF2B5EF4-FFF2-40B4-BE49-F238E27FC236}">
                <a16:creationId xmlns:a16="http://schemas.microsoft.com/office/drawing/2014/main" id="{D3D60805-C955-E5FE-E468-73A8AE8A9AFD}"/>
              </a:ext>
            </a:extLst>
          </p:cNvPr>
          <p:cNvSpPr>
            <a:spLocks noGrp="1"/>
          </p:cNvSpPr>
          <p:nvPr>
            <p:ph sz="quarter" idx="4"/>
          </p:nvPr>
        </p:nvSpPr>
        <p:spPr>
          <a:xfrm>
            <a:off x="7655778" y="7812123"/>
            <a:ext cx="6429043" cy="114904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53F0BB50-B0BF-7644-2571-F7F6713BB8B0}"/>
              </a:ext>
            </a:extLst>
          </p:cNvPr>
          <p:cNvSpPr>
            <a:spLocks noGrp="1"/>
          </p:cNvSpPr>
          <p:nvPr>
            <p:ph type="dt" sz="half" idx="10"/>
          </p:nvPr>
        </p:nvSpPr>
        <p:spPr/>
        <p:txBody>
          <a:bodyPr/>
          <a:lstStyle/>
          <a:p>
            <a:fld id="{B61BEF0D-F0BB-DE4B-95CE-6DB70DBA9567}" type="datetimeFigureOut">
              <a:rPr lang="en-US" smtClean="0"/>
              <a:pPr/>
              <a:t>2/24/2023</a:t>
            </a:fld>
            <a:endParaRPr lang="en-US" dirty="0"/>
          </a:p>
        </p:txBody>
      </p:sp>
      <p:sp>
        <p:nvSpPr>
          <p:cNvPr id="8" name="Footer Placeholder 7">
            <a:extLst>
              <a:ext uri="{FF2B5EF4-FFF2-40B4-BE49-F238E27FC236}">
                <a16:creationId xmlns:a16="http://schemas.microsoft.com/office/drawing/2014/main" id="{3573A31D-32DD-677A-413A-42FDC943B91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8463140-B9CD-9DC4-B69A-13600C21E291}"/>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4518480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FA8F5-A9BB-BE96-8535-6120DFE572D5}"/>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1CEA586-FD82-F40E-04D1-423A04F6114B}"/>
              </a:ext>
            </a:extLst>
          </p:cNvPr>
          <p:cNvSpPr>
            <a:spLocks noGrp="1"/>
          </p:cNvSpPr>
          <p:nvPr>
            <p:ph type="dt" sz="half" idx="10"/>
          </p:nvPr>
        </p:nvSpPr>
        <p:spPr/>
        <p:txBody>
          <a:bodyPr/>
          <a:lstStyle/>
          <a:p>
            <a:fld id="{B61BEF0D-F0BB-DE4B-95CE-6DB70DBA9567}" type="datetimeFigureOut">
              <a:rPr lang="en-US" smtClean="0"/>
              <a:pPr/>
              <a:t>2/24/2023</a:t>
            </a:fld>
            <a:endParaRPr lang="en-US" dirty="0"/>
          </a:p>
        </p:txBody>
      </p:sp>
      <p:sp>
        <p:nvSpPr>
          <p:cNvPr id="4" name="Footer Placeholder 3">
            <a:extLst>
              <a:ext uri="{FF2B5EF4-FFF2-40B4-BE49-F238E27FC236}">
                <a16:creationId xmlns:a16="http://schemas.microsoft.com/office/drawing/2014/main" id="{77B37FDA-3055-492D-F9DA-0AE715188F60}"/>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F1D0B93-DC9A-2BCF-E0E0-2CDB517B976A}"/>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694370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1ED781-CE79-CA77-AD14-5635AE0D90F3}"/>
              </a:ext>
            </a:extLst>
          </p:cNvPr>
          <p:cNvSpPr>
            <a:spLocks noGrp="1"/>
          </p:cNvSpPr>
          <p:nvPr>
            <p:ph type="dt" sz="half" idx="10"/>
          </p:nvPr>
        </p:nvSpPr>
        <p:spPr/>
        <p:txBody>
          <a:bodyPr/>
          <a:lstStyle/>
          <a:p>
            <a:fld id="{B61BEF0D-F0BB-DE4B-95CE-6DB70DBA9567}" type="datetimeFigureOut">
              <a:rPr lang="en-US" smtClean="0"/>
              <a:pPr/>
              <a:t>2/24/2023</a:t>
            </a:fld>
            <a:endParaRPr lang="en-US" dirty="0"/>
          </a:p>
        </p:txBody>
      </p:sp>
      <p:sp>
        <p:nvSpPr>
          <p:cNvPr id="3" name="Footer Placeholder 2">
            <a:extLst>
              <a:ext uri="{FF2B5EF4-FFF2-40B4-BE49-F238E27FC236}">
                <a16:creationId xmlns:a16="http://schemas.microsoft.com/office/drawing/2014/main" id="{9C803CA0-D595-1D85-E022-ABE3E5F5449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5989139-00AB-C019-2082-167884B51CD9}"/>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89624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94357" y="13742931"/>
            <a:ext cx="12854513" cy="4247747"/>
          </a:xfrm>
        </p:spPr>
        <p:txBody>
          <a:bodyPr anchor="t"/>
          <a:lstStyle>
            <a:lvl1pPr algn="l">
              <a:defRPr sz="2000" b="1" cap="all"/>
            </a:lvl1pPr>
          </a:lstStyle>
          <a:p>
            <a:r>
              <a:rPr lang="en-US"/>
              <a:t>Click to edit Master title style</a:t>
            </a:r>
            <a:endParaRPr lang="en-GB"/>
          </a:p>
        </p:txBody>
      </p:sp>
      <p:sp>
        <p:nvSpPr>
          <p:cNvPr id="3" name="Text Placeholder 2"/>
          <p:cNvSpPr>
            <a:spLocks noGrp="1"/>
          </p:cNvSpPr>
          <p:nvPr>
            <p:ph type="body" idx="1"/>
          </p:nvPr>
        </p:nvSpPr>
        <p:spPr>
          <a:xfrm>
            <a:off x="1194357" y="9064188"/>
            <a:ext cx="12854513" cy="4678746"/>
          </a:xfrm>
        </p:spPr>
        <p:txBody>
          <a:bodyPr anchor="b"/>
          <a:lstStyle>
            <a:lvl1pPr marL="0" indent="0">
              <a:buNone/>
              <a:defRPr sz="1000"/>
            </a:lvl1pPr>
            <a:lvl2pPr marL="228370" indent="0">
              <a:buNone/>
              <a:defRPr sz="900"/>
            </a:lvl2pPr>
            <a:lvl3pPr marL="456738" indent="0">
              <a:buNone/>
              <a:defRPr sz="800"/>
            </a:lvl3pPr>
            <a:lvl4pPr marL="685108" indent="0">
              <a:buNone/>
              <a:defRPr sz="700"/>
            </a:lvl4pPr>
            <a:lvl5pPr marL="913478" indent="0">
              <a:buNone/>
              <a:defRPr sz="700"/>
            </a:lvl5pPr>
            <a:lvl6pPr marL="1141847" indent="0">
              <a:buNone/>
              <a:defRPr sz="700"/>
            </a:lvl6pPr>
            <a:lvl7pPr marL="1370216" indent="0">
              <a:buNone/>
              <a:defRPr sz="700"/>
            </a:lvl7pPr>
            <a:lvl8pPr marL="1598586" indent="0">
              <a:buNone/>
              <a:defRPr sz="700"/>
            </a:lvl8pPr>
            <a:lvl9pPr marL="1826955" indent="0">
              <a:buNone/>
              <a:defRPr sz="700"/>
            </a:lvl9pPr>
          </a:lstStyle>
          <a:p>
            <a:pPr lvl="0"/>
            <a:r>
              <a:rPr lang="en-US"/>
              <a:t>Click to edit Master text styles</a:t>
            </a:r>
          </a:p>
        </p:txBody>
      </p:sp>
    </p:spTree>
    <p:extLst>
      <p:ext uri="{BB962C8B-B14F-4D97-AF65-F5344CB8AC3E}">
        <p14:creationId xmlns:p14="http://schemas.microsoft.com/office/powerpoint/2010/main" val="35151714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1DADE-B180-94E7-23DC-B4F5D2C70408}"/>
              </a:ext>
            </a:extLst>
          </p:cNvPr>
          <p:cNvSpPr>
            <a:spLocks noGrp="1"/>
          </p:cNvSpPr>
          <p:nvPr>
            <p:ph type="title"/>
          </p:nvPr>
        </p:nvSpPr>
        <p:spPr>
          <a:xfrm>
            <a:off x="1041644" y="1425787"/>
            <a:ext cx="4877408" cy="4990253"/>
          </a:xfrm>
        </p:spPr>
        <p:txBody>
          <a:bodyPr anchor="b"/>
          <a:lstStyle>
            <a:lvl1pPr>
              <a:defRPr sz="3969"/>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50F672E2-1459-80CE-E0CD-68408DA18403}"/>
              </a:ext>
            </a:extLst>
          </p:cNvPr>
          <p:cNvSpPr>
            <a:spLocks noGrp="1"/>
          </p:cNvSpPr>
          <p:nvPr>
            <p:ph idx="1"/>
          </p:nvPr>
        </p:nvSpPr>
        <p:spPr>
          <a:xfrm>
            <a:off x="6429043" y="3079305"/>
            <a:ext cx="7655778" cy="15198490"/>
          </a:xfrm>
        </p:spPr>
        <p:txBody>
          <a:bodyPr/>
          <a:lstStyle>
            <a:lvl1pPr>
              <a:defRPr sz="3969"/>
            </a:lvl1pPr>
            <a:lvl2pPr>
              <a:defRPr sz="3473"/>
            </a:lvl2pPr>
            <a:lvl3pPr>
              <a:defRPr sz="2977"/>
            </a:lvl3pPr>
            <a:lvl4pPr>
              <a:defRPr sz="2481"/>
            </a:lvl4pPr>
            <a:lvl5pPr>
              <a:defRPr sz="2481"/>
            </a:lvl5pPr>
            <a:lvl6pPr>
              <a:defRPr sz="2481"/>
            </a:lvl6pPr>
            <a:lvl7pPr>
              <a:defRPr sz="2481"/>
            </a:lvl7pPr>
            <a:lvl8pPr>
              <a:defRPr sz="2481"/>
            </a:lvl8pPr>
            <a:lvl9pPr>
              <a:defRPr sz="248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2AA20266-D1CD-1C50-608D-E4534FAC9D82}"/>
              </a:ext>
            </a:extLst>
          </p:cNvPr>
          <p:cNvSpPr>
            <a:spLocks noGrp="1"/>
          </p:cNvSpPr>
          <p:nvPr>
            <p:ph type="body" sz="half" idx="2"/>
          </p:nvPr>
        </p:nvSpPr>
        <p:spPr>
          <a:xfrm>
            <a:off x="1041644" y="6416040"/>
            <a:ext cx="4877408" cy="11886508"/>
          </a:xfrm>
        </p:spPr>
        <p:txBody>
          <a:bodyPr/>
          <a:lstStyle>
            <a:lvl1pPr marL="0" indent="0">
              <a:buNone/>
              <a:defRPr sz="1985"/>
            </a:lvl1pPr>
            <a:lvl2pPr marL="567111" indent="0">
              <a:buNone/>
              <a:defRPr sz="1737"/>
            </a:lvl2pPr>
            <a:lvl3pPr marL="1134222" indent="0">
              <a:buNone/>
              <a:defRPr sz="1488"/>
            </a:lvl3pPr>
            <a:lvl4pPr marL="1701333" indent="0">
              <a:buNone/>
              <a:defRPr sz="1240"/>
            </a:lvl4pPr>
            <a:lvl5pPr marL="2268444" indent="0">
              <a:buNone/>
              <a:defRPr sz="1240"/>
            </a:lvl5pPr>
            <a:lvl6pPr marL="2835554" indent="0">
              <a:buNone/>
              <a:defRPr sz="1240"/>
            </a:lvl6pPr>
            <a:lvl7pPr marL="3402665" indent="0">
              <a:buNone/>
              <a:defRPr sz="1240"/>
            </a:lvl7pPr>
            <a:lvl8pPr marL="3969776" indent="0">
              <a:buNone/>
              <a:defRPr sz="1240"/>
            </a:lvl8pPr>
            <a:lvl9pPr marL="4536887" indent="0">
              <a:buNone/>
              <a:defRPr sz="1240"/>
            </a:lvl9pPr>
          </a:lstStyle>
          <a:p>
            <a:pPr lvl="0"/>
            <a:r>
              <a:rPr lang="en-US"/>
              <a:t>Click to edit Master text styles</a:t>
            </a:r>
          </a:p>
        </p:txBody>
      </p:sp>
      <p:sp>
        <p:nvSpPr>
          <p:cNvPr id="5" name="Date Placeholder 4">
            <a:extLst>
              <a:ext uri="{FF2B5EF4-FFF2-40B4-BE49-F238E27FC236}">
                <a16:creationId xmlns:a16="http://schemas.microsoft.com/office/drawing/2014/main" id="{E1BA495D-EC11-23D1-8AA9-C2A17FDF1F3B}"/>
              </a:ext>
            </a:extLst>
          </p:cNvPr>
          <p:cNvSpPr>
            <a:spLocks noGrp="1"/>
          </p:cNvSpPr>
          <p:nvPr>
            <p:ph type="dt" sz="half" idx="10"/>
          </p:nvPr>
        </p:nvSpPr>
        <p:spPr/>
        <p:txBody>
          <a:bodyPr/>
          <a:lstStyle/>
          <a:p>
            <a:fld id="{70DDF080-5E8C-48AD-84E5-6C08B304C14E}" type="datetimeFigureOut">
              <a:rPr lang="en-US" smtClean="0"/>
              <a:t>2/24/2023</a:t>
            </a:fld>
            <a:endParaRPr lang="en-US" dirty="0"/>
          </a:p>
        </p:txBody>
      </p:sp>
      <p:sp>
        <p:nvSpPr>
          <p:cNvPr id="6" name="Footer Placeholder 5">
            <a:extLst>
              <a:ext uri="{FF2B5EF4-FFF2-40B4-BE49-F238E27FC236}">
                <a16:creationId xmlns:a16="http://schemas.microsoft.com/office/drawing/2014/main" id="{1B8225AD-00CB-6C32-3591-EF553C0594E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0DEC445-BD59-80E6-502C-089959F43160}"/>
              </a:ext>
            </a:extLst>
          </p:cNvPr>
          <p:cNvSpPr>
            <a:spLocks noGrp="1"/>
          </p:cNvSpPr>
          <p:nvPr>
            <p:ph type="sldNum" sz="quarter" idx="12"/>
          </p:nvPr>
        </p:nvSpPr>
        <p:spPr/>
        <p:txBody>
          <a:bodyPr/>
          <a:lstStyle/>
          <a:p>
            <a:fld id="{47333891-D5E7-4C7B-BF1D-E855E53CB5A8}" type="slidenum">
              <a:rPr lang="en-US" smtClean="0"/>
              <a:t>‹#›</a:t>
            </a:fld>
            <a:endParaRPr lang="en-US" dirty="0"/>
          </a:p>
        </p:txBody>
      </p:sp>
    </p:spTree>
    <p:extLst>
      <p:ext uri="{BB962C8B-B14F-4D97-AF65-F5344CB8AC3E}">
        <p14:creationId xmlns:p14="http://schemas.microsoft.com/office/powerpoint/2010/main" val="19057826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87234-2CF9-7216-09B7-D104956BBABC}"/>
              </a:ext>
            </a:extLst>
          </p:cNvPr>
          <p:cNvSpPr>
            <a:spLocks noGrp="1"/>
          </p:cNvSpPr>
          <p:nvPr>
            <p:ph type="title"/>
          </p:nvPr>
        </p:nvSpPr>
        <p:spPr>
          <a:xfrm>
            <a:off x="1041644" y="1425787"/>
            <a:ext cx="4877408" cy="4990253"/>
          </a:xfrm>
        </p:spPr>
        <p:txBody>
          <a:bodyPr anchor="b"/>
          <a:lstStyle>
            <a:lvl1pPr>
              <a:defRPr sz="3969"/>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8147E0D3-E5A8-4464-2032-F785FB35E7EC}"/>
              </a:ext>
            </a:extLst>
          </p:cNvPr>
          <p:cNvSpPr>
            <a:spLocks noGrp="1"/>
          </p:cNvSpPr>
          <p:nvPr>
            <p:ph type="pic" idx="1"/>
          </p:nvPr>
        </p:nvSpPr>
        <p:spPr>
          <a:xfrm>
            <a:off x="6429043" y="3079305"/>
            <a:ext cx="7655778" cy="15198490"/>
          </a:xfrm>
        </p:spPr>
        <p:txBody>
          <a:bodyPr/>
          <a:lstStyle>
            <a:lvl1pPr marL="0" indent="0">
              <a:buNone/>
              <a:defRPr sz="3969"/>
            </a:lvl1pPr>
            <a:lvl2pPr marL="567111" indent="0">
              <a:buNone/>
              <a:defRPr sz="3473"/>
            </a:lvl2pPr>
            <a:lvl3pPr marL="1134222" indent="0">
              <a:buNone/>
              <a:defRPr sz="2977"/>
            </a:lvl3pPr>
            <a:lvl4pPr marL="1701333" indent="0">
              <a:buNone/>
              <a:defRPr sz="2481"/>
            </a:lvl4pPr>
            <a:lvl5pPr marL="2268444" indent="0">
              <a:buNone/>
              <a:defRPr sz="2481"/>
            </a:lvl5pPr>
            <a:lvl6pPr marL="2835554" indent="0">
              <a:buNone/>
              <a:defRPr sz="2481"/>
            </a:lvl6pPr>
            <a:lvl7pPr marL="3402665" indent="0">
              <a:buNone/>
              <a:defRPr sz="2481"/>
            </a:lvl7pPr>
            <a:lvl8pPr marL="3969776" indent="0">
              <a:buNone/>
              <a:defRPr sz="2481"/>
            </a:lvl8pPr>
            <a:lvl9pPr marL="4536887" indent="0">
              <a:buNone/>
              <a:defRPr sz="2481"/>
            </a:lvl9pPr>
          </a:lstStyle>
          <a:p>
            <a:endParaRPr lang="en-IN"/>
          </a:p>
        </p:txBody>
      </p:sp>
      <p:sp>
        <p:nvSpPr>
          <p:cNvPr id="4" name="Text Placeholder 3">
            <a:extLst>
              <a:ext uri="{FF2B5EF4-FFF2-40B4-BE49-F238E27FC236}">
                <a16:creationId xmlns:a16="http://schemas.microsoft.com/office/drawing/2014/main" id="{BAF9DFE2-2757-1834-B7E1-C8F636E6B04E}"/>
              </a:ext>
            </a:extLst>
          </p:cNvPr>
          <p:cNvSpPr>
            <a:spLocks noGrp="1"/>
          </p:cNvSpPr>
          <p:nvPr>
            <p:ph type="body" sz="half" idx="2"/>
          </p:nvPr>
        </p:nvSpPr>
        <p:spPr>
          <a:xfrm>
            <a:off x="1041644" y="6416040"/>
            <a:ext cx="4877408" cy="11886508"/>
          </a:xfrm>
        </p:spPr>
        <p:txBody>
          <a:bodyPr/>
          <a:lstStyle>
            <a:lvl1pPr marL="0" indent="0">
              <a:buNone/>
              <a:defRPr sz="1985"/>
            </a:lvl1pPr>
            <a:lvl2pPr marL="567111" indent="0">
              <a:buNone/>
              <a:defRPr sz="1737"/>
            </a:lvl2pPr>
            <a:lvl3pPr marL="1134222" indent="0">
              <a:buNone/>
              <a:defRPr sz="1488"/>
            </a:lvl3pPr>
            <a:lvl4pPr marL="1701333" indent="0">
              <a:buNone/>
              <a:defRPr sz="1240"/>
            </a:lvl4pPr>
            <a:lvl5pPr marL="2268444" indent="0">
              <a:buNone/>
              <a:defRPr sz="1240"/>
            </a:lvl5pPr>
            <a:lvl6pPr marL="2835554" indent="0">
              <a:buNone/>
              <a:defRPr sz="1240"/>
            </a:lvl6pPr>
            <a:lvl7pPr marL="3402665" indent="0">
              <a:buNone/>
              <a:defRPr sz="1240"/>
            </a:lvl7pPr>
            <a:lvl8pPr marL="3969776" indent="0">
              <a:buNone/>
              <a:defRPr sz="1240"/>
            </a:lvl8pPr>
            <a:lvl9pPr marL="4536887" indent="0">
              <a:buNone/>
              <a:defRPr sz="1240"/>
            </a:lvl9pPr>
          </a:lstStyle>
          <a:p>
            <a:pPr lvl="0"/>
            <a:r>
              <a:rPr lang="en-US"/>
              <a:t>Click to edit Master text styles</a:t>
            </a:r>
          </a:p>
        </p:txBody>
      </p:sp>
      <p:sp>
        <p:nvSpPr>
          <p:cNvPr id="5" name="Date Placeholder 4">
            <a:extLst>
              <a:ext uri="{FF2B5EF4-FFF2-40B4-BE49-F238E27FC236}">
                <a16:creationId xmlns:a16="http://schemas.microsoft.com/office/drawing/2014/main" id="{AE158EF1-4710-3665-F249-50E41ED3F24D}"/>
              </a:ext>
            </a:extLst>
          </p:cNvPr>
          <p:cNvSpPr>
            <a:spLocks noGrp="1"/>
          </p:cNvSpPr>
          <p:nvPr>
            <p:ph type="dt" sz="half" idx="10"/>
          </p:nvPr>
        </p:nvSpPr>
        <p:spPr/>
        <p:txBody>
          <a:bodyPr/>
          <a:lstStyle/>
          <a:p>
            <a:fld id="{B61BEF0D-F0BB-DE4B-95CE-6DB70DBA9567}" type="datetimeFigureOut">
              <a:rPr lang="en-US" smtClean="0"/>
              <a:pPr/>
              <a:t>2/24/2023</a:t>
            </a:fld>
            <a:endParaRPr lang="en-US" dirty="0"/>
          </a:p>
        </p:txBody>
      </p:sp>
      <p:sp>
        <p:nvSpPr>
          <p:cNvPr id="6" name="Footer Placeholder 5">
            <a:extLst>
              <a:ext uri="{FF2B5EF4-FFF2-40B4-BE49-F238E27FC236}">
                <a16:creationId xmlns:a16="http://schemas.microsoft.com/office/drawing/2014/main" id="{48ED88D2-EED3-A75F-BE2E-507B00892DE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8B40D83-E55C-9CB0-C73D-77C4997D1C2B}"/>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8011621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2150F-F867-D41F-4F4A-4BBE4A128A0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AF7B372-02C0-3809-D304-9167AA02FB9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61DAD05-5ADD-5F69-9B93-7C5B11E60138}"/>
              </a:ext>
            </a:extLst>
          </p:cNvPr>
          <p:cNvSpPr>
            <a:spLocks noGrp="1"/>
          </p:cNvSpPr>
          <p:nvPr>
            <p:ph type="dt" sz="half" idx="10"/>
          </p:nvPr>
        </p:nvSpPr>
        <p:spPr/>
        <p:txBody>
          <a:bodyPr/>
          <a:lstStyle/>
          <a:p>
            <a:fld id="{70DDF080-5E8C-48AD-84E5-6C08B304C14E}" type="datetimeFigureOut">
              <a:rPr lang="en-US" smtClean="0"/>
              <a:t>2/24/2023</a:t>
            </a:fld>
            <a:endParaRPr lang="en-US" dirty="0"/>
          </a:p>
        </p:txBody>
      </p:sp>
      <p:sp>
        <p:nvSpPr>
          <p:cNvPr id="5" name="Footer Placeholder 4">
            <a:extLst>
              <a:ext uri="{FF2B5EF4-FFF2-40B4-BE49-F238E27FC236}">
                <a16:creationId xmlns:a16="http://schemas.microsoft.com/office/drawing/2014/main" id="{9CF52CB6-0C8A-5A62-27CD-6670AEB1A8E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C501DBA-A6FD-C536-3027-B90B2A2B2AC8}"/>
              </a:ext>
            </a:extLst>
          </p:cNvPr>
          <p:cNvSpPr>
            <a:spLocks noGrp="1"/>
          </p:cNvSpPr>
          <p:nvPr>
            <p:ph type="sldNum" sz="quarter" idx="12"/>
          </p:nvPr>
        </p:nvSpPr>
        <p:spPr/>
        <p:txBody>
          <a:bodyPr/>
          <a:lstStyle/>
          <a:p>
            <a:fld id="{47333891-D5E7-4C7B-BF1D-E855E53CB5A8}" type="slidenum">
              <a:rPr lang="en-US" smtClean="0"/>
              <a:t>‹#›</a:t>
            </a:fld>
            <a:endParaRPr lang="en-US" dirty="0"/>
          </a:p>
        </p:txBody>
      </p:sp>
    </p:spTree>
    <p:extLst>
      <p:ext uri="{BB962C8B-B14F-4D97-AF65-F5344CB8AC3E}">
        <p14:creationId xmlns:p14="http://schemas.microsoft.com/office/powerpoint/2010/main" val="312385741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C34308-F09B-7529-45D8-FDD3D84F1B7E}"/>
              </a:ext>
            </a:extLst>
          </p:cNvPr>
          <p:cNvSpPr>
            <a:spLocks noGrp="1"/>
          </p:cNvSpPr>
          <p:nvPr>
            <p:ph type="title" orient="vert"/>
          </p:nvPr>
        </p:nvSpPr>
        <p:spPr>
          <a:xfrm>
            <a:off x="10822057" y="1138649"/>
            <a:ext cx="3260794" cy="18124324"/>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2225399-0FD4-8997-4704-3206F9A2FDA7}"/>
              </a:ext>
            </a:extLst>
          </p:cNvPr>
          <p:cNvSpPr>
            <a:spLocks noGrp="1"/>
          </p:cNvSpPr>
          <p:nvPr>
            <p:ph type="body" orient="vert" idx="1"/>
          </p:nvPr>
        </p:nvSpPr>
        <p:spPr>
          <a:xfrm>
            <a:off x="1039673" y="1138649"/>
            <a:ext cx="9593352" cy="181243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13ABB0D-95BA-B263-992A-F2418E935AF9}"/>
              </a:ext>
            </a:extLst>
          </p:cNvPr>
          <p:cNvSpPr>
            <a:spLocks noGrp="1"/>
          </p:cNvSpPr>
          <p:nvPr>
            <p:ph type="dt" sz="half" idx="10"/>
          </p:nvPr>
        </p:nvSpPr>
        <p:spPr/>
        <p:txBody>
          <a:bodyPr/>
          <a:lstStyle/>
          <a:p>
            <a:fld id="{B61BEF0D-F0BB-DE4B-95CE-6DB70DBA9567}" type="datetimeFigureOut">
              <a:rPr lang="en-US" smtClean="0"/>
              <a:pPr/>
              <a:t>2/24/2023</a:t>
            </a:fld>
            <a:endParaRPr lang="en-US" dirty="0"/>
          </a:p>
        </p:txBody>
      </p:sp>
      <p:sp>
        <p:nvSpPr>
          <p:cNvPr id="5" name="Footer Placeholder 4">
            <a:extLst>
              <a:ext uri="{FF2B5EF4-FFF2-40B4-BE49-F238E27FC236}">
                <a16:creationId xmlns:a16="http://schemas.microsoft.com/office/drawing/2014/main" id="{45071C02-A6EB-CBAD-D1FC-DE9140666FB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235682-CBB2-F191-7B2F-984860206423}"/>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8930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22763" y="3121681"/>
            <a:ext cx="1685838" cy="17800170"/>
          </a:xfrm>
        </p:spPr>
        <p:txBody>
          <a:bodyPr/>
          <a:lstStyle>
            <a:lvl1pPr>
              <a:defRPr sz="1400"/>
            </a:lvl1pPr>
            <a:lvl2pPr>
              <a:defRPr sz="1200"/>
            </a:lvl2pPr>
            <a:lvl3pPr>
              <a:defRPr sz="100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072620" y="3121681"/>
            <a:ext cx="1686505" cy="17800170"/>
          </a:xfrm>
        </p:spPr>
        <p:txBody>
          <a:bodyPr/>
          <a:lstStyle>
            <a:lvl1pPr>
              <a:defRPr sz="1400"/>
            </a:lvl1pPr>
            <a:lvl2pPr>
              <a:defRPr sz="1200"/>
            </a:lvl2pPr>
            <a:lvl3pPr>
              <a:defRPr sz="100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36594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56228" y="856339"/>
            <a:ext cx="13610072" cy="3564938"/>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756226" y="4787203"/>
            <a:ext cx="6681333" cy="1995610"/>
          </a:xfrm>
        </p:spPr>
        <p:txBody>
          <a:bodyPr anchor="b"/>
          <a:lstStyle>
            <a:lvl1pPr marL="0" indent="0">
              <a:buNone/>
              <a:defRPr sz="1200" b="1"/>
            </a:lvl1pPr>
            <a:lvl2pPr marL="228370" indent="0">
              <a:buNone/>
              <a:defRPr sz="1000" b="1"/>
            </a:lvl2pPr>
            <a:lvl3pPr marL="456738" indent="0">
              <a:buNone/>
              <a:defRPr sz="900" b="1"/>
            </a:lvl3pPr>
            <a:lvl4pPr marL="685108" indent="0">
              <a:buNone/>
              <a:defRPr sz="800" b="1"/>
            </a:lvl4pPr>
            <a:lvl5pPr marL="913478" indent="0">
              <a:buNone/>
              <a:defRPr sz="800" b="1"/>
            </a:lvl5pPr>
            <a:lvl6pPr marL="1141847" indent="0">
              <a:buNone/>
              <a:defRPr sz="800" b="1"/>
            </a:lvl6pPr>
            <a:lvl7pPr marL="1370216" indent="0">
              <a:buNone/>
              <a:defRPr sz="800" b="1"/>
            </a:lvl7pPr>
            <a:lvl8pPr marL="1598586" indent="0">
              <a:buNone/>
              <a:defRPr sz="800" b="1"/>
            </a:lvl8pPr>
            <a:lvl9pPr marL="1826955" indent="0">
              <a:buNone/>
              <a:defRPr sz="800" b="1"/>
            </a:lvl9pPr>
          </a:lstStyle>
          <a:p>
            <a:pPr lvl="0"/>
            <a:r>
              <a:rPr lang="en-US"/>
              <a:t>Click to edit Master text styles</a:t>
            </a:r>
          </a:p>
        </p:txBody>
      </p:sp>
      <p:sp>
        <p:nvSpPr>
          <p:cNvPr id="4" name="Content Placeholder 3"/>
          <p:cNvSpPr>
            <a:spLocks noGrp="1"/>
          </p:cNvSpPr>
          <p:nvPr>
            <p:ph sz="half" idx="2"/>
          </p:nvPr>
        </p:nvSpPr>
        <p:spPr>
          <a:xfrm>
            <a:off x="756226" y="6782814"/>
            <a:ext cx="6681333" cy="12321672"/>
          </a:xfrm>
        </p:spPr>
        <p:txBody>
          <a:bodyPr/>
          <a:lstStyle>
            <a:lvl1pPr>
              <a:defRPr sz="1200"/>
            </a:lvl1pPr>
            <a:lvl2pPr>
              <a:defRPr sz="1000"/>
            </a:lvl2pPr>
            <a:lvl3pPr>
              <a:defRPr sz="900"/>
            </a:lvl3pPr>
            <a:lvl4pPr>
              <a:defRPr sz="800"/>
            </a:lvl4pPr>
            <a:lvl5pPr>
              <a:defRPr sz="800"/>
            </a:lvl5pPr>
            <a:lvl6pPr>
              <a:defRPr sz="800"/>
            </a:lvl6pPr>
            <a:lvl7pPr>
              <a:defRPr sz="800"/>
            </a:lvl7pPr>
            <a:lvl8pPr>
              <a:defRPr sz="800"/>
            </a:lvl8pPr>
            <a:lvl9pPr>
              <a:defRPr sz="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7682299" y="4787203"/>
            <a:ext cx="6684000" cy="1995610"/>
          </a:xfrm>
        </p:spPr>
        <p:txBody>
          <a:bodyPr anchor="b"/>
          <a:lstStyle>
            <a:lvl1pPr marL="0" indent="0">
              <a:buNone/>
              <a:defRPr sz="1200" b="1"/>
            </a:lvl1pPr>
            <a:lvl2pPr marL="228370" indent="0">
              <a:buNone/>
              <a:defRPr sz="1000" b="1"/>
            </a:lvl2pPr>
            <a:lvl3pPr marL="456738" indent="0">
              <a:buNone/>
              <a:defRPr sz="900" b="1"/>
            </a:lvl3pPr>
            <a:lvl4pPr marL="685108" indent="0">
              <a:buNone/>
              <a:defRPr sz="800" b="1"/>
            </a:lvl4pPr>
            <a:lvl5pPr marL="913478" indent="0">
              <a:buNone/>
              <a:defRPr sz="800" b="1"/>
            </a:lvl5pPr>
            <a:lvl6pPr marL="1141847" indent="0">
              <a:buNone/>
              <a:defRPr sz="800" b="1"/>
            </a:lvl6pPr>
            <a:lvl7pPr marL="1370216" indent="0">
              <a:buNone/>
              <a:defRPr sz="800" b="1"/>
            </a:lvl7pPr>
            <a:lvl8pPr marL="1598586" indent="0">
              <a:buNone/>
              <a:defRPr sz="800" b="1"/>
            </a:lvl8pPr>
            <a:lvl9pPr marL="1826955" indent="0">
              <a:buNone/>
              <a:defRPr sz="800" b="1"/>
            </a:lvl9pPr>
          </a:lstStyle>
          <a:p>
            <a:pPr lvl="0"/>
            <a:r>
              <a:rPr lang="en-US"/>
              <a:t>Click to edit Master text styles</a:t>
            </a:r>
          </a:p>
        </p:txBody>
      </p:sp>
      <p:sp>
        <p:nvSpPr>
          <p:cNvPr id="6" name="Content Placeholder 5"/>
          <p:cNvSpPr>
            <a:spLocks noGrp="1"/>
          </p:cNvSpPr>
          <p:nvPr>
            <p:ph sz="quarter" idx="4"/>
          </p:nvPr>
        </p:nvSpPr>
        <p:spPr>
          <a:xfrm>
            <a:off x="7682299" y="6782814"/>
            <a:ext cx="6684000" cy="12321672"/>
          </a:xfrm>
        </p:spPr>
        <p:txBody>
          <a:bodyPr/>
          <a:lstStyle>
            <a:lvl1pPr>
              <a:defRPr sz="1200"/>
            </a:lvl1pPr>
            <a:lvl2pPr>
              <a:defRPr sz="1000"/>
            </a:lvl2pPr>
            <a:lvl3pPr>
              <a:defRPr sz="900"/>
            </a:lvl3pPr>
            <a:lvl4pPr>
              <a:defRPr sz="800"/>
            </a:lvl4pPr>
            <a:lvl5pPr>
              <a:defRPr sz="800"/>
            </a:lvl5pPr>
            <a:lvl6pPr>
              <a:defRPr sz="800"/>
            </a:lvl6pPr>
            <a:lvl7pPr>
              <a:defRPr sz="800"/>
            </a:lvl7pPr>
            <a:lvl8pPr>
              <a:defRPr sz="800"/>
            </a:lvl8pPr>
            <a:lvl9pPr>
              <a:defRPr sz="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102051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648732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5053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6226" y="851625"/>
            <a:ext cx="4974822" cy="3623410"/>
          </a:xfrm>
        </p:spPr>
        <p:txBody>
          <a:bodyPr anchor="b"/>
          <a:lstStyle>
            <a:lvl1pPr algn="l">
              <a:defRPr sz="1000" b="1"/>
            </a:lvl1pPr>
          </a:lstStyle>
          <a:p>
            <a:r>
              <a:rPr lang="en-US"/>
              <a:t>Click to edit Master title style</a:t>
            </a:r>
            <a:endParaRPr lang="en-GB"/>
          </a:p>
        </p:txBody>
      </p:sp>
      <p:sp>
        <p:nvSpPr>
          <p:cNvPr id="3" name="Content Placeholder 2"/>
          <p:cNvSpPr>
            <a:spLocks noGrp="1"/>
          </p:cNvSpPr>
          <p:nvPr>
            <p:ph idx="1"/>
          </p:nvPr>
        </p:nvSpPr>
        <p:spPr>
          <a:xfrm>
            <a:off x="5912436" y="851625"/>
            <a:ext cx="8453863" cy="18252861"/>
          </a:xfrm>
        </p:spPr>
        <p:txBody>
          <a:bodyPr/>
          <a:lstStyle>
            <a:lvl1pPr>
              <a:defRPr sz="1600"/>
            </a:lvl1pPr>
            <a:lvl2pPr>
              <a:defRPr sz="1400"/>
            </a:lvl2pPr>
            <a:lvl3pPr>
              <a:defRPr sz="1200"/>
            </a:lvl3pPr>
            <a:lvl4pPr>
              <a:defRPr sz="1000"/>
            </a:lvl4pPr>
            <a:lvl5pPr>
              <a:defRPr sz="1000"/>
            </a:lvl5pPr>
            <a:lvl6pPr>
              <a:defRPr sz="1000"/>
            </a:lvl6pPr>
            <a:lvl7pPr>
              <a:defRPr sz="1000"/>
            </a:lvl7pPr>
            <a:lvl8pPr>
              <a:defRPr sz="1000"/>
            </a:lvl8pPr>
            <a:lvl9pPr>
              <a:defRPr sz="1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756226" y="4475037"/>
            <a:ext cx="4974822" cy="14629450"/>
          </a:xfrm>
        </p:spPr>
        <p:txBody>
          <a:bodyPr/>
          <a:lstStyle>
            <a:lvl1pPr marL="0" indent="0">
              <a:buNone/>
              <a:defRPr sz="700"/>
            </a:lvl1pPr>
            <a:lvl2pPr marL="228370" indent="0">
              <a:buNone/>
              <a:defRPr sz="600"/>
            </a:lvl2pPr>
            <a:lvl3pPr marL="456738" indent="0">
              <a:buNone/>
              <a:defRPr sz="500"/>
            </a:lvl3pPr>
            <a:lvl4pPr marL="685108" indent="0">
              <a:buNone/>
              <a:defRPr sz="400"/>
            </a:lvl4pPr>
            <a:lvl5pPr marL="913478" indent="0">
              <a:buNone/>
              <a:defRPr sz="400"/>
            </a:lvl5pPr>
            <a:lvl6pPr marL="1141847" indent="0">
              <a:buNone/>
              <a:defRPr sz="400"/>
            </a:lvl6pPr>
            <a:lvl7pPr marL="1370216" indent="0">
              <a:buNone/>
              <a:defRPr sz="400"/>
            </a:lvl7pPr>
            <a:lvl8pPr marL="1598586" indent="0">
              <a:buNone/>
              <a:defRPr sz="400"/>
            </a:lvl8pPr>
            <a:lvl9pPr marL="1826955" indent="0">
              <a:buNone/>
              <a:defRPr sz="400"/>
            </a:lvl9pPr>
          </a:lstStyle>
          <a:p>
            <a:pPr lvl="0"/>
            <a:r>
              <a:rPr lang="en-US"/>
              <a:t>Click to edit Master text styles</a:t>
            </a:r>
          </a:p>
        </p:txBody>
      </p:sp>
    </p:spTree>
    <p:extLst>
      <p:ext uri="{BB962C8B-B14F-4D97-AF65-F5344CB8AC3E}">
        <p14:creationId xmlns:p14="http://schemas.microsoft.com/office/powerpoint/2010/main" val="834867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64222" y="14970857"/>
            <a:ext cx="9073382" cy="1767379"/>
          </a:xfrm>
        </p:spPr>
        <p:txBody>
          <a:bodyPr anchor="b"/>
          <a:lstStyle>
            <a:lvl1pPr algn="l">
              <a:defRPr sz="1000" b="1"/>
            </a:lvl1pPr>
          </a:lstStyle>
          <a:p>
            <a:r>
              <a:rPr lang="en-US"/>
              <a:t>Click to edit Master title style</a:t>
            </a:r>
            <a:endParaRPr lang="en-GB"/>
          </a:p>
        </p:txBody>
      </p:sp>
      <p:sp>
        <p:nvSpPr>
          <p:cNvPr id="3" name="Picture Placeholder 2"/>
          <p:cNvSpPr>
            <a:spLocks noGrp="1"/>
          </p:cNvSpPr>
          <p:nvPr>
            <p:ph type="pic" idx="1"/>
          </p:nvPr>
        </p:nvSpPr>
        <p:spPr>
          <a:xfrm>
            <a:off x="2964222" y="1910734"/>
            <a:ext cx="9073382" cy="12831891"/>
          </a:xfrm>
        </p:spPr>
        <p:txBody>
          <a:bodyPr/>
          <a:lstStyle>
            <a:lvl1pPr marL="0" indent="0">
              <a:buNone/>
              <a:defRPr sz="1600"/>
            </a:lvl1pPr>
            <a:lvl2pPr marL="228370" indent="0">
              <a:buNone/>
              <a:defRPr sz="1400"/>
            </a:lvl2pPr>
            <a:lvl3pPr marL="456738" indent="0">
              <a:buNone/>
              <a:defRPr sz="1200"/>
            </a:lvl3pPr>
            <a:lvl4pPr marL="685108" indent="0">
              <a:buNone/>
              <a:defRPr sz="1000"/>
            </a:lvl4pPr>
            <a:lvl5pPr marL="913478" indent="0">
              <a:buNone/>
              <a:defRPr sz="1000"/>
            </a:lvl5pPr>
            <a:lvl6pPr marL="1141847" indent="0">
              <a:buNone/>
              <a:defRPr sz="1000"/>
            </a:lvl6pPr>
            <a:lvl7pPr marL="1370216" indent="0">
              <a:buNone/>
              <a:defRPr sz="1000"/>
            </a:lvl7pPr>
            <a:lvl8pPr marL="1598586" indent="0">
              <a:buNone/>
              <a:defRPr sz="1000"/>
            </a:lvl8pPr>
            <a:lvl9pPr marL="1826955" indent="0">
              <a:buNone/>
              <a:defRPr sz="1000"/>
            </a:lvl9pPr>
          </a:lstStyle>
          <a:p>
            <a:pPr lvl="0"/>
            <a:endParaRPr lang="en-GB" noProof="0"/>
          </a:p>
        </p:txBody>
      </p:sp>
      <p:sp>
        <p:nvSpPr>
          <p:cNvPr id="4" name="Text Placeholder 3"/>
          <p:cNvSpPr>
            <a:spLocks noGrp="1"/>
          </p:cNvSpPr>
          <p:nvPr>
            <p:ph type="body" sz="half" idx="2"/>
          </p:nvPr>
        </p:nvSpPr>
        <p:spPr>
          <a:xfrm>
            <a:off x="2964222" y="16738235"/>
            <a:ext cx="9073382" cy="2509604"/>
          </a:xfrm>
        </p:spPr>
        <p:txBody>
          <a:bodyPr/>
          <a:lstStyle>
            <a:lvl1pPr marL="0" indent="0">
              <a:buNone/>
              <a:defRPr sz="700"/>
            </a:lvl1pPr>
            <a:lvl2pPr marL="228370" indent="0">
              <a:buNone/>
              <a:defRPr sz="600"/>
            </a:lvl2pPr>
            <a:lvl3pPr marL="456738" indent="0">
              <a:buNone/>
              <a:defRPr sz="500"/>
            </a:lvl3pPr>
            <a:lvl4pPr marL="685108" indent="0">
              <a:buNone/>
              <a:defRPr sz="400"/>
            </a:lvl4pPr>
            <a:lvl5pPr marL="913478" indent="0">
              <a:buNone/>
              <a:defRPr sz="400"/>
            </a:lvl5pPr>
            <a:lvl6pPr marL="1141847" indent="0">
              <a:buNone/>
              <a:defRPr sz="400"/>
            </a:lvl6pPr>
            <a:lvl7pPr marL="1370216" indent="0">
              <a:buNone/>
              <a:defRPr sz="400"/>
            </a:lvl7pPr>
            <a:lvl8pPr marL="1598586" indent="0">
              <a:buNone/>
              <a:defRPr sz="400"/>
            </a:lvl8pPr>
            <a:lvl9pPr marL="1826955" indent="0">
              <a:buNone/>
              <a:defRPr sz="400"/>
            </a:lvl9pPr>
          </a:lstStyle>
          <a:p>
            <a:pPr lvl="0"/>
            <a:r>
              <a:rPr lang="en-US"/>
              <a:t>Click to edit Master text styles</a:t>
            </a:r>
          </a:p>
        </p:txBody>
      </p:sp>
    </p:spTree>
    <p:extLst>
      <p:ext uri="{BB962C8B-B14F-4D97-AF65-F5344CB8AC3E}">
        <p14:creationId xmlns:p14="http://schemas.microsoft.com/office/powerpoint/2010/main" val="3931685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5"/>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15122525" cy="273526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45674" tIns="22837" rIns="45674" bIns="22837" anchor="ctr"/>
          <a:lstStyle/>
          <a:p>
            <a:endParaRPr lang="en-GB"/>
          </a:p>
        </p:txBody>
      </p:sp>
      <p:sp>
        <p:nvSpPr>
          <p:cNvPr id="2051" name="Rectangle 3"/>
          <p:cNvSpPr>
            <a:spLocks noChangeArrowheads="1"/>
          </p:cNvSpPr>
          <p:nvPr/>
        </p:nvSpPr>
        <p:spPr bwMode="auto">
          <a:xfrm>
            <a:off x="323850" y="3121025"/>
            <a:ext cx="3435350" cy="17800638"/>
          </a:xfrm>
          <a:prstGeom prst="rect">
            <a:avLst/>
          </a:prstGeom>
          <a:solidFill>
            <a:schemeClr val="bg2"/>
          </a:solidFill>
          <a:ln w="9525">
            <a:solidFill>
              <a:schemeClr val="tx1"/>
            </a:solidFill>
            <a:miter lim="800000"/>
            <a:headEnd/>
            <a:tailEnd/>
          </a:ln>
        </p:spPr>
        <p:txBody>
          <a:bodyPr wrap="none" lIns="45674" tIns="22837" rIns="45674" bIns="22837" anchor="ctr"/>
          <a:lstStyle/>
          <a:p>
            <a:endParaRPr lang="en-GB"/>
          </a:p>
        </p:txBody>
      </p:sp>
      <p:sp>
        <p:nvSpPr>
          <p:cNvPr id="2052" name="Rectangle 6"/>
          <p:cNvSpPr>
            <a:spLocks noGrp="1" noChangeArrowheads="1"/>
          </p:cNvSpPr>
          <p:nvPr>
            <p:ph type="title"/>
          </p:nvPr>
        </p:nvSpPr>
        <p:spPr bwMode="auto">
          <a:xfrm>
            <a:off x="331788" y="827088"/>
            <a:ext cx="14444662" cy="143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7390" tIns="18692" rIns="37390" bIns="18692" numCol="1" anchor="ctr" anchorCtr="0" compatLnSpc="1">
            <a:prstTxWarp prst="textNoShape">
              <a:avLst/>
            </a:prstTxWarp>
          </a:bodyPr>
          <a:lstStyle/>
          <a:p>
            <a:pPr lvl="0"/>
            <a:r>
              <a:rPr lang="en-US"/>
              <a:t>Click to edit Master title style</a:t>
            </a:r>
          </a:p>
        </p:txBody>
      </p:sp>
      <p:sp>
        <p:nvSpPr>
          <p:cNvPr id="2053" name="Rectangle 7"/>
          <p:cNvSpPr>
            <a:spLocks noGrp="1" noChangeArrowheads="1"/>
          </p:cNvSpPr>
          <p:nvPr>
            <p:ph type="body" idx="1"/>
          </p:nvPr>
        </p:nvSpPr>
        <p:spPr bwMode="auto">
          <a:xfrm>
            <a:off x="323850" y="3128963"/>
            <a:ext cx="3435350" cy="1780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6984" tIns="186984" rIns="186984" bIns="186984" numCol="1" anchor="t" anchorCtr="0" compatLnSpc="1">
            <a:prstTxWarp prst="textNoShape">
              <a:avLst/>
            </a:prstTxWarp>
          </a:bodyPr>
          <a:lstStyle/>
          <a:p>
            <a:pPr lvl="0"/>
            <a:r>
              <a:rPr lang="en-US"/>
              <a:t>Click to edit Master text styles</a:t>
            </a:r>
          </a:p>
          <a:p>
            <a:pPr lvl="1"/>
            <a:r>
              <a:rPr lang="en-US"/>
              <a:t>Second level</a:t>
            </a:r>
          </a:p>
        </p:txBody>
      </p:sp>
      <p:sp>
        <p:nvSpPr>
          <p:cNvPr id="2054" name="Rectangle 8"/>
          <p:cNvSpPr>
            <a:spLocks noChangeArrowheads="1"/>
          </p:cNvSpPr>
          <p:nvPr/>
        </p:nvSpPr>
        <p:spPr bwMode="auto">
          <a:xfrm>
            <a:off x="0" y="0"/>
            <a:ext cx="15122525" cy="2138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lIns="45674" tIns="22837" rIns="45674" bIns="22837" anchor="ctr"/>
          <a:lstStyle/>
          <a:p>
            <a:endParaRPr lang="en-GB"/>
          </a:p>
        </p:txBody>
      </p:sp>
      <p:sp>
        <p:nvSpPr>
          <p:cNvPr id="2055" name="Rectangle 9"/>
          <p:cNvSpPr>
            <a:spLocks noChangeArrowheads="1"/>
          </p:cNvSpPr>
          <p:nvPr/>
        </p:nvSpPr>
        <p:spPr bwMode="auto">
          <a:xfrm>
            <a:off x="3959225" y="3121025"/>
            <a:ext cx="7153275" cy="17800638"/>
          </a:xfrm>
          <a:prstGeom prst="rect">
            <a:avLst/>
          </a:prstGeom>
          <a:solidFill>
            <a:schemeClr val="bg2"/>
          </a:solidFill>
          <a:ln w="9525">
            <a:solidFill>
              <a:schemeClr val="tx1"/>
            </a:solidFill>
            <a:miter lim="800000"/>
            <a:headEnd/>
            <a:tailEnd/>
          </a:ln>
        </p:spPr>
        <p:txBody>
          <a:bodyPr wrap="none" lIns="45674" tIns="22837" rIns="45674" bIns="22837" anchor="ctr"/>
          <a:lstStyle/>
          <a:p>
            <a:endParaRPr lang="en-GB"/>
          </a:p>
        </p:txBody>
      </p:sp>
      <p:sp>
        <p:nvSpPr>
          <p:cNvPr id="2056" name="Rectangle 11"/>
          <p:cNvSpPr>
            <a:spLocks noChangeArrowheads="1"/>
          </p:cNvSpPr>
          <p:nvPr/>
        </p:nvSpPr>
        <p:spPr bwMode="auto">
          <a:xfrm>
            <a:off x="11337925" y="3121025"/>
            <a:ext cx="3438525" cy="17800638"/>
          </a:xfrm>
          <a:prstGeom prst="rect">
            <a:avLst/>
          </a:prstGeom>
          <a:solidFill>
            <a:schemeClr val="bg2"/>
          </a:solidFill>
          <a:ln w="9525">
            <a:solidFill>
              <a:schemeClr val="tx1"/>
            </a:solidFill>
            <a:miter lim="800000"/>
            <a:headEnd/>
            <a:tailEnd/>
          </a:ln>
        </p:spPr>
        <p:txBody>
          <a:bodyPr wrap="none" lIns="45674" tIns="22837" rIns="45674" bIns="22837" anchor="ctr"/>
          <a:lstStyle/>
          <a:p>
            <a:endParaRPr lang="en-GB"/>
          </a:p>
        </p:txBody>
      </p:sp>
      <p:sp>
        <p:nvSpPr>
          <p:cNvPr id="2057" name="Text Box 14"/>
          <p:cNvSpPr txBox="1">
            <a:spLocks noChangeArrowheads="1"/>
          </p:cNvSpPr>
          <p:nvPr/>
        </p:nvSpPr>
        <p:spPr bwMode="auto">
          <a:xfrm>
            <a:off x="323850" y="21115338"/>
            <a:ext cx="1651000" cy="77787"/>
          </a:xfrm>
          <a:prstGeom prst="rect">
            <a:avLst/>
          </a:prstGeom>
          <a:noFill/>
          <a:ln>
            <a:noFill/>
          </a:ln>
        </p:spPr>
        <p:txBody>
          <a:bodyPr lIns="37390" tIns="18692" rIns="37390" bIns="18692">
            <a:spAutoFit/>
          </a:bodyPr>
          <a:lstStyle>
            <a:lvl1pPr defTabSz="749300" eaLnBrk="0" hangingPunct="0">
              <a:defRPr sz="2400">
                <a:solidFill>
                  <a:schemeClr val="tx1"/>
                </a:solidFill>
                <a:latin typeface="Arial Narrow" pitchFamily="34" charset="0"/>
                <a:ea typeface="ＭＳ Ｐゴシック"/>
                <a:cs typeface="ＭＳ Ｐゴシック"/>
              </a:defRPr>
            </a:lvl1pPr>
            <a:lvl2pPr marL="742950" indent="-285750" defTabSz="749300" eaLnBrk="0" hangingPunct="0">
              <a:defRPr sz="2400">
                <a:solidFill>
                  <a:schemeClr val="tx1"/>
                </a:solidFill>
                <a:latin typeface="Arial Narrow" pitchFamily="34" charset="0"/>
                <a:ea typeface="ＭＳ Ｐゴシック"/>
                <a:cs typeface="ＭＳ Ｐゴシック"/>
              </a:defRPr>
            </a:lvl2pPr>
            <a:lvl3pPr marL="1143000" indent="-228600" defTabSz="749300" eaLnBrk="0" hangingPunct="0">
              <a:defRPr sz="2400">
                <a:solidFill>
                  <a:schemeClr val="tx1"/>
                </a:solidFill>
                <a:latin typeface="Arial Narrow" pitchFamily="34" charset="0"/>
                <a:ea typeface="ＭＳ Ｐゴシック"/>
                <a:cs typeface="ＭＳ Ｐゴシック"/>
              </a:defRPr>
            </a:lvl3pPr>
            <a:lvl4pPr marL="1600200" indent="-228600" defTabSz="749300" eaLnBrk="0" hangingPunct="0">
              <a:defRPr sz="2400">
                <a:solidFill>
                  <a:schemeClr val="tx1"/>
                </a:solidFill>
                <a:latin typeface="Arial Narrow" pitchFamily="34" charset="0"/>
                <a:ea typeface="ＭＳ Ｐゴシック"/>
                <a:cs typeface="ＭＳ Ｐゴシック"/>
              </a:defRPr>
            </a:lvl4pPr>
            <a:lvl5pPr marL="2057400" indent="-228600" defTabSz="749300" eaLnBrk="0" hangingPunct="0">
              <a:defRPr sz="2400">
                <a:solidFill>
                  <a:schemeClr val="tx1"/>
                </a:solidFill>
                <a:latin typeface="Arial Narrow" pitchFamily="34" charset="0"/>
                <a:ea typeface="ＭＳ Ｐゴシック"/>
                <a:cs typeface="ＭＳ Ｐゴシック"/>
              </a:defRPr>
            </a:lvl5pPr>
            <a:lvl6pPr marL="25146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6pPr>
            <a:lvl7pPr marL="29718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7pPr>
            <a:lvl8pPr marL="34290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8pPr>
            <a:lvl9pPr marL="38862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9pPr>
          </a:lstStyle>
          <a:p>
            <a:pPr>
              <a:lnSpc>
                <a:spcPct val="65000"/>
              </a:lnSpc>
              <a:spcBef>
                <a:spcPct val="50000"/>
              </a:spcBef>
              <a:defRPr/>
            </a:pPr>
            <a:r>
              <a:rPr lang="en-US" sz="400" b="1" dirty="0">
                <a:latin typeface="Arial" pitchFamily="34" charset="0"/>
              </a:rPr>
              <a:t>Poster template by ResearchPosters.co.za</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373063" rtl="0" eaLnBrk="0" fontAlgn="base" hangingPunct="0">
        <a:spcBef>
          <a:spcPct val="0"/>
        </a:spcBef>
        <a:spcAft>
          <a:spcPct val="0"/>
        </a:spcAft>
        <a:defRPr sz="3500">
          <a:solidFill>
            <a:schemeClr val="bg1"/>
          </a:solidFill>
          <a:latin typeface="+mj-lt"/>
          <a:ea typeface="MS PGothic" pitchFamily="34" charset="-128"/>
          <a:cs typeface="ＭＳ Ｐゴシック" charset="-128"/>
        </a:defRPr>
      </a:lvl1pPr>
      <a:lvl2pPr algn="ctr" defTabSz="373063" rtl="0" eaLnBrk="0" fontAlgn="base" hangingPunct="0">
        <a:spcBef>
          <a:spcPct val="0"/>
        </a:spcBef>
        <a:spcAft>
          <a:spcPct val="0"/>
        </a:spcAft>
        <a:defRPr sz="3500">
          <a:solidFill>
            <a:schemeClr val="bg1"/>
          </a:solidFill>
          <a:latin typeface="Arial Black" charset="0"/>
          <a:ea typeface="MS PGothic" pitchFamily="34" charset="-128"/>
          <a:cs typeface="ＭＳ Ｐゴシック" charset="-128"/>
        </a:defRPr>
      </a:lvl2pPr>
      <a:lvl3pPr algn="ctr" defTabSz="373063" rtl="0" eaLnBrk="0" fontAlgn="base" hangingPunct="0">
        <a:spcBef>
          <a:spcPct val="0"/>
        </a:spcBef>
        <a:spcAft>
          <a:spcPct val="0"/>
        </a:spcAft>
        <a:defRPr sz="3500">
          <a:solidFill>
            <a:schemeClr val="bg1"/>
          </a:solidFill>
          <a:latin typeface="Arial Black" charset="0"/>
          <a:ea typeface="MS PGothic" pitchFamily="34" charset="-128"/>
          <a:cs typeface="ＭＳ Ｐゴシック" charset="-128"/>
        </a:defRPr>
      </a:lvl3pPr>
      <a:lvl4pPr algn="ctr" defTabSz="373063" rtl="0" eaLnBrk="0" fontAlgn="base" hangingPunct="0">
        <a:spcBef>
          <a:spcPct val="0"/>
        </a:spcBef>
        <a:spcAft>
          <a:spcPct val="0"/>
        </a:spcAft>
        <a:defRPr sz="3500">
          <a:solidFill>
            <a:schemeClr val="bg1"/>
          </a:solidFill>
          <a:latin typeface="Arial Black" charset="0"/>
          <a:ea typeface="MS PGothic" pitchFamily="34" charset="-128"/>
          <a:cs typeface="ＭＳ Ｐゴシック" charset="-128"/>
        </a:defRPr>
      </a:lvl4pPr>
      <a:lvl5pPr algn="ctr" defTabSz="373063" rtl="0" eaLnBrk="0" fontAlgn="base" hangingPunct="0">
        <a:spcBef>
          <a:spcPct val="0"/>
        </a:spcBef>
        <a:spcAft>
          <a:spcPct val="0"/>
        </a:spcAft>
        <a:defRPr sz="3500">
          <a:solidFill>
            <a:schemeClr val="bg1"/>
          </a:solidFill>
          <a:latin typeface="Arial Black" charset="0"/>
          <a:ea typeface="MS PGothic" pitchFamily="34" charset="-128"/>
          <a:cs typeface="ＭＳ Ｐゴシック" charset="-128"/>
        </a:defRPr>
      </a:lvl5pPr>
      <a:lvl6pPr marL="228370" algn="ctr" defTabSz="374272" rtl="0" fontAlgn="base">
        <a:spcBef>
          <a:spcPct val="0"/>
        </a:spcBef>
        <a:spcAft>
          <a:spcPct val="0"/>
        </a:spcAft>
        <a:defRPr sz="3500">
          <a:solidFill>
            <a:schemeClr val="tx2"/>
          </a:solidFill>
          <a:latin typeface="Arial Black" charset="0"/>
        </a:defRPr>
      </a:lvl6pPr>
      <a:lvl7pPr marL="456738" algn="ctr" defTabSz="374272" rtl="0" fontAlgn="base">
        <a:spcBef>
          <a:spcPct val="0"/>
        </a:spcBef>
        <a:spcAft>
          <a:spcPct val="0"/>
        </a:spcAft>
        <a:defRPr sz="3500">
          <a:solidFill>
            <a:schemeClr val="tx2"/>
          </a:solidFill>
          <a:latin typeface="Arial Black" charset="0"/>
        </a:defRPr>
      </a:lvl7pPr>
      <a:lvl8pPr marL="685108" algn="ctr" defTabSz="374272" rtl="0" fontAlgn="base">
        <a:spcBef>
          <a:spcPct val="0"/>
        </a:spcBef>
        <a:spcAft>
          <a:spcPct val="0"/>
        </a:spcAft>
        <a:defRPr sz="3500">
          <a:solidFill>
            <a:schemeClr val="tx2"/>
          </a:solidFill>
          <a:latin typeface="Arial Black" charset="0"/>
        </a:defRPr>
      </a:lvl8pPr>
      <a:lvl9pPr marL="913478" algn="ctr" defTabSz="374272" rtl="0" fontAlgn="base">
        <a:spcBef>
          <a:spcPct val="0"/>
        </a:spcBef>
        <a:spcAft>
          <a:spcPct val="0"/>
        </a:spcAft>
        <a:defRPr sz="3500">
          <a:solidFill>
            <a:schemeClr val="tx2"/>
          </a:solidFill>
          <a:latin typeface="Arial Black" charset="0"/>
        </a:defRPr>
      </a:lvl9pPr>
    </p:titleStyle>
    <p:bodyStyle>
      <a:lvl1pPr marL="139700" indent="-139700" algn="l" defTabSz="373063" rtl="0" eaLnBrk="0" fontAlgn="base" hangingPunct="0">
        <a:spcBef>
          <a:spcPct val="20000"/>
        </a:spcBef>
        <a:spcAft>
          <a:spcPct val="0"/>
        </a:spcAft>
        <a:buChar char="•"/>
        <a:defRPr sz="1200">
          <a:solidFill>
            <a:schemeClr val="tx2"/>
          </a:solidFill>
          <a:latin typeface="+mn-lt"/>
          <a:ea typeface="MS PGothic" pitchFamily="34" charset="-128"/>
          <a:cs typeface="ＭＳ Ｐゴシック" charset="-128"/>
        </a:defRPr>
      </a:lvl1pPr>
      <a:lvl2pPr marL="301625" indent="-114300" algn="l" defTabSz="373063" rtl="0" eaLnBrk="0" fontAlgn="base" hangingPunct="0">
        <a:spcBef>
          <a:spcPct val="20000"/>
        </a:spcBef>
        <a:spcAft>
          <a:spcPct val="0"/>
        </a:spcAft>
        <a:buChar char="–"/>
        <a:defRPr sz="1200">
          <a:solidFill>
            <a:schemeClr val="tx2"/>
          </a:solidFill>
          <a:latin typeface="+mn-lt"/>
          <a:ea typeface="MS PGothic" pitchFamily="34" charset="-128"/>
          <a:cs typeface="ＭＳ Ｐゴシック"/>
        </a:defRPr>
      </a:lvl2pPr>
      <a:lvl3pPr marL="466725" indent="-93663" algn="l" defTabSz="373063" rtl="0" eaLnBrk="0" fontAlgn="base" hangingPunct="0">
        <a:spcBef>
          <a:spcPct val="20000"/>
        </a:spcBef>
        <a:spcAft>
          <a:spcPct val="0"/>
        </a:spcAft>
        <a:buChar char="•"/>
        <a:defRPr sz="1000">
          <a:solidFill>
            <a:schemeClr val="tx1"/>
          </a:solidFill>
          <a:latin typeface="+mn-lt"/>
          <a:ea typeface="MS PGothic" pitchFamily="34" charset="-128"/>
          <a:cs typeface="ＭＳ Ｐゴシック"/>
        </a:defRPr>
      </a:lvl3pPr>
      <a:lvl4pPr marL="654050" indent="-92075" algn="l" defTabSz="373063" rtl="0" eaLnBrk="0" fontAlgn="base" hangingPunct="0">
        <a:spcBef>
          <a:spcPct val="20000"/>
        </a:spcBef>
        <a:spcAft>
          <a:spcPct val="0"/>
        </a:spcAft>
        <a:buChar char="–"/>
        <a:defRPr sz="800">
          <a:solidFill>
            <a:schemeClr val="tx1"/>
          </a:solidFill>
          <a:latin typeface="+mn-lt"/>
          <a:ea typeface="MS PGothic" pitchFamily="34" charset="-128"/>
          <a:cs typeface="ＭＳ Ｐゴシック"/>
        </a:defRPr>
      </a:lvl4pPr>
      <a:lvl5pPr marL="841375" indent="-92075" algn="l" defTabSz="373063" rtl="0" eaLnBrk="0" fontAlgn="base" hangingPunct="0">
        <a:spcBef>
          <a:spcPct val="20000"/>
        </a:spcBef>
        <a:spcAft>
          <a:spcPct val="0"/>
        </a:spcAft>
        <a:buChar char="»"/>
        <a:defRPr sz="800">
          <a:solidFill>
            <a:schemeClr val="tx1"/>
          </a:solidFill>
          <a:latin typeface="+mn-lt"/>
          <a:ea typeface="MS PGothic" pitchFamily="34" charset="-128"/>
          <a:cs typeface="ＭＳ Ｐゴシック"/>
        </a:defRPr>
      </a:lvl5pPr>
      <a:lvl6pPr marL="1071275" indent="-93568" algn="l" defTabSz="374272" rtl="0" fontAlgn="base">
        <a:spcBef>
          <a:spcPct val="20000"/>
        </a:spcBef>
        <a:spcAft>
          <a:spcPct val="0"/>
        </a:spcAft>
        <a:buChar char="»"/>
        <a:defRPr sz="800">
          <a:solidFill>
            <a:schemeClr val="tx1"/>
          </a:solidFill>
          <a:latin typeface="+mn-lt"/>
          <a:ea typeface="ＭＳ Ｐゴシック" charset="-128"/>
        </a:defRPr>
      </a:lvl6pPr>
      <a:lvl7pPr marL="1299644" indent="-93568" algn="l" defTabSz="374272" rtl="0" fontAlgn="base">
        <a:spcBef>
          <a:spcPct val="20000"/>
        </a:spcBef>
        <a:spcAft>
          <a:spcPct val="0"/>
        </a:spcAft>
        <a:buChar char="»"/>
        <a:defRPr sz="800">
          <a:solidFill>
            <a:schemeClr val="tx1"/>
          </a:solidFill>
          <a:latin typeface="+mn-lt"/>
          <a:ea typeface="ＭＳ Ｐゴシック" charset="-128"/>
        </a:defRPr>
      </a:lvl7pPr>
      <a:lvl8pPr marL="1528013" indent="-93568" algn="l" defTabSz="374272" rtl="0" fontAlgn="base">
        <a:spcBef>
          <a:spcPct val="20000"/>
        </a:spcBef>
        <a:spcAft>
          <a:spcPct val="0"/>
        </a:spcAft>
        <a:buChar char="»"/>
        <a:defRPr sz="800">
          <a:solidFill>
            <a:schemeClr val="tx1"/>
          </a:solidFill>
          <a:latin typeface="+mn-lt"/>
          <a:ea typeface="ＭＳ Ｐゴシック" charset="-128"/>
        </a:defRPr>
      </a:lvl8pPr>
      <a:lvl9pPr marL="1756383" indent="-93568" algn="l" defTabSz="374272" rtl="0" fontAlgn="base">
        <a:spcBef>
          <a:spcPct val="20000"/>
        </a:spcBef>
        <a:spcAft>
          <a:spcPct val="0"/>
        </a:spcAft>
        <a:buChar char="»"/>
        <a:defRPr sz="800">
          <a:solidFill>
            <a:schemeClr val="tx1"/>
          </a:solidFill>
          <a:latin typeface="+mn-lt"/>
          <a:ea typeface="ＭＳ Ｐゴシック" charset="-128"/>
        </a:defRPr>
      </a:lvl9pPr>
    </p:bodyStyle>
    <p:otherStyle>
      <a:defPPr>
        <a:defRPr lang="en-GB"/>
      </a:defPPr>
      <a:lvl1pPr marL="0" algn="l" defTabSz="228370" rtl="0" eaLnBrk="1" latinLnBrk="0" hangingPunct="1">
        <a:defRPr sz="900" kern="1200">
          <a:solidFill>
            <a:schemeClr val="tx1"/>
          </a:solidFill>
          <a:latin typeface="+mn-lt"/>
          <a:ea typeface="+mn-ea"/>
          <a:cs typeface="+mn-cs"/>
        </a:defRPr>
      </a:lvl1pPr>
      <a:lvl2pPr marL="228370" algn="l" defTabSz="228370" rtl="0" eaLnBrk="1" latinLnBrk="0" hangingPunct="1">
        <a:defRPr sz="900" kern="1200">
          <a:solidFill>
            <a:schemeClr val="tx1"/>
          </a:solidFill>
          <a:latin typeface="+mn-lt"/>
          <a:ea typeface="+mn-ea"/>
          <a:cs typeface="+mn-cs"/>
        </a:defRPr>
      </a:lvl2pPr>
      <a:lvl3pPr marL="456738" algn="l" defTabSz="228370" rtl="0" eaLnBrk="1" latinLnBrk="0" hangingPunct="1">
        <a:defRPr sz="900" kern="1200">
          <a:solidFill>
            <a:schemeClr val="tx1"/>
          </a:solidFill>
          <a:latin typeface="+mn-lt"/>
          <a:ea typeface="+mn-ea"/>
          <a:cs typeface="+mn-cs"/>
        </a:defRPr>
      </a:lvl3pPr>
      <a:lvl4pPr marL="685108" algn="l" defTabSz="228370" rtl="0" eaLnBrk="1" latinLnBrk="0" hangingPunct="1">
        <a:defRPr sz="900" kern="1200">
          <a:solidFill>
            <a:schemeClr val="tx1"/>
          </a:solidFill>
          <a:latin typeface="+mn-lt"/>
          <a:ea typeface="+mn-ea"/>
          <a:cs typeface="+mn-cs"/>
        </a:defRPr>
      </a:lvl4pPr>
      <a:lvl5pPr marL="913478" algn="l" defTabSz="228370" rtl="0" eaLnBrk="1" latinLnBrk="0" hangingPunct="1">
        <a:defRPr sz="900" kern="1200">
          <a:solidFill>
            <a:schemeClr val="tx1"/>
          </a:solidFill>
          <a:latin typeface="+mn-lt"/>
          <a:ea typeface="+mn-ea"/>
          <a:cs typeface="+mn-cs"/>
        </a:defRPr>
      </a:lvl5pPr>
      <a:lvl6pPr marL="1141847" algn="l" defTabSz="228370" rtl="0" eaLnBrk="1" latinLnBrk="0" hangingPunct="1">
        <a:defRPr sz="900" kern="1200">
          <a:solidFill>
            <a:schemeClr val="tx1"/>
          </a:solidFill>
          <a:latin typeface="+mn-lt"/>
          <a:ea typeface="+mn-ea"/>
          <a:cs typeface="+mn-cs"/>
        </a:defRPr>
      </a:lvl6pPr>
      <a:lvl7pPr marL="1370216" algn="l" defTabSz="228370" rtl="0" eaLnBrk="1" latinLnBrk="0" hangingPunct="1">
        <a:defRPr sz="900" kern="1200">
          <a:solidFill>
            <a:schemeClr val="tx1"/>
          </a:solidFill>
          <a:latin typeface="+mn-lt"/>
          <a:ea typeface="+mn-ea"/>
          <a:cs typeface="+mn-cs"/>
        </a:defRPr>
      </a:lvl7pPr>
      <a:lvl8pPr marL="1598586" algn="l" defTabSz="228370" rtl="0" eaLnBrk="1" latinLnBrk="0" hangingPunct="1">
        <a:defRPr sz="900" kern="1200">
          <a:solidFill>
            <a:schemeClr val="tx1"/>
          </a:solidFill>
          <a:latin typeface="+mn-lt"/>
          <a:ea typeface="+mn-ea"/>
          <a:cs typeface="+mn-cs"/>
        </a:defRPr>
      </a:lvl8pPr>
      <a:lvl9pPr marL="1826955" algn="l" defTabSz="228370" rtl="0" eaLnBrk="1" latinLnBrk="0" hangingPunct="1">
        <a:defRPr sz="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5"/>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0"/>
            <a:ext cx="15122525" cy="273526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45674" tIns="22837" rIns="45674" bIns="22837" anchor="ctr"/>
          <a:lstStyle/>
          <a:p>
            <a:endParaRPr lang="en-GB"/>
          </a:p>
        </p:txBody>
      </p:sp>
      <p:sp>
        <p:nvSpPr>
          <p:cNvPr id="3075" name="Rectangle 3"/>
          <p:cNvSpPr>
            <a:spLocks noChangeArrowheads="1"/>
          </p:cNvSpPr>
          <p:nvPr/>
        </p:nvSpPr>
        <p:spPr bwMode="auto">
          <a:xfrm>
            <a:off x="239713" y="3121025"/>
            <a:ext cx="14597062" cy="17800638"/>
          </a:xfrm>
          <a:prstGeom prst="rect">
            <a:avLst/>
          </a:prstGeom>
          <a:solidFill>
            <a:schemeClr val="bg2"/>
          </a:solidFill>
          <a:ln w="9525">
            <a:solidFill>
              <a:schemeClr val="tx1"/>
            </a:solidFill>
            <a:miter lim="800000"/>
            <a:headEnd/>
            <a:tailEnd/>
          </a:ln>
        </p:spPr>
        <p:txBody>
          <a:bodyPr wrap="none" lIns="45674" tIns="22837" rIns="45674" bIns="22837" anchor="ctr"/>
          <a:lstStyle/>
          <a:p>
            <a:endParaRPr lang="en-GB"/>
          </a:p>
        </p:txBody>
      </p:sp>
      <p:sp>
        <p:nvSpPr>
          <p:cNvPr id="3076" name="Rectangle 6"/>
          <p:cNvSpPr>
            <a:spLocks noGrp="1" noChangeArrowheads="1"/>
          </p:cNvSpPr>
          <p:nvPr>
            <p:ph type="title"/>
          </p:nvPr>
        </p:nvSpPr>
        <p:spPr bwMode="auto">
          <a:xfrm>
            <a:off x="331788" y="827088"/>
            <a:ext cx="14444662" cy="143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7390" tIns="18692" rIns="37390" bIns="18692" numCol="1" anchor="ctr" anchorCtr="0" compatLnSpc="1">
            <a:prstTxWarp prst="textNoShape">
              <a:avLst/>
            </a:prstTxWarp>
          </a:bodyPr>
          <a:lstStyle/>
          <a:p>
            <a:pPr lvl="0"/>
            <a:r>
              <a:rPr lang="en-US"/>
              <a:t>Click to edit Master title style</a:t>
            </a:r>
          </a:p>
        </p:txBody>
      </p:sp>
      <p:sp>
        <p:nvSpPr>
          <p:cNvPr id="3077" name="Rectangle 7"/>
          <p:cNvSpPr>
            <a:spLocks noGrp="1" noChangeArrowheads="1"/>
          </p:cNvSpPr>
          <p:nvPr>
            <p:ph type="body" idx="1"/>
          </p:nvPr>
        </p:nvSpPr>
        <p:spPr bwMode="auto">
          <a:xfrm>
            <a:off x="239713" y="3121025"/>
            <a:ext cx="14536737" cy="1780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6984" tIns="186984" rIns="186984" bIns="186984" numCol="1" anchor="t" anchorCtr="0" compatLnSpc="1">
            <a:prstTxWarp prst="textNoShape">
              <a:avLst/>
            </a:prstTxWarp>
          </a:bodyPr>
          <a:lstStyle/>
          <a:p>
            <a:pPr lvl="0"/>
            <a:r>
              <a:rPr lang="en-US"/>
              <a:t>Click to edit Master text styles</a:t>
            </a:r>
          </a:p>
          <a:p>
            <a:pPr lvl="1"/>
            <a:r>
              <a:rPr lang="en-US"/>
              <a:t>Second level</a:t>
            </a:r>
          </a:p>
        </p:txBody>
      </p:sp>
      <p:sp>
        <p:nvSpPr>
          <p:cNvPr id="3078" name="Rectangle 8"/>
          <p:cNvSpPr>
            <a:spLocks noChangeArrowheads="1"/>
          </p:cNvSpPr>
          <p:nvPr/>
        </p:nvSpPr>
        <p:spPr bwMode="auto">
          <a:xfrm>
            <a:off x="0" y="0"/>
            <a:ext cx="15122525" cy="2138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wrap="none" lIns="45674" tIns="22837" rIns="45674" bIns="22837" anchor="ctr"/>
          <a:lstStyle/>
          <a:p>
            <a:endParaRPr lang="en-GB"/>
          </a:p>
        </p:txBody>
      </p:sp>
      <p:sp>
        <p:nvSpPr>
          <p:cNvPr id="3079" name="Text Box 14"/>
          <p:cNvSpPr txBox="1">
            <a:spLocks noChangeArrowheads="1"/>
          </p:cNvSpPr>
          <p:nvPr/>
        </p:nvSpPr>
        <p:spPr bwMode="auto">
          <a:xfrm>
            <a:off x="239713" y="21107400"/>
            <a:ext cx="1651000" cy="77788"/>
          </a:xfrm>
          <a:prstGeom prst="rect">
            <a:avLst/>
          </a:prstGeom>
          <a:noFill/>
          <a:ln>
            <a:noFill/>
          </a:ln>
        </p:spPr>
        <p:txBody>
          <a:bodyPr lIns="37390" tIns="18692" rIns="37390" bIns="18692">
            <a:spAutoFit/>
          </a:bodyPr>
          <a:lstStyle>
            <a:lvl1pPr defTabSz="749300" eaLnBrk="0" hangingPunct="0">
              <a:defRPr sz="2400">
                <a:solidFill>
                  <a:schemeClr val="tx1"/>
                </a:solidFill>
                <a:latin typeface="Arial Narrow" pitchFamily="34" charset="0"/>
                <a:ea typeface="ＭＳ Ｐゴシック"/>
                <a:cs typeface="ＭＳ Ｐゴシック"/>
              </a:defRPr>
            </a:lvl1pPr>
            <a:lvl2pPr marL="742950" indent="-285750" defTabSz="749300" eaLnBrk="0" hangingPunct="0">
              <a:defRPr sz="2400">
                <a:solidFill>
                  <a:schemeClr val="tx1"/>
                </a:solidFill>
                <a:latin typeface="Arial Narrow" pitchFamily="34" charset="0"/>
                <a:ea typeface="ＭＳ Ｐゴシック"/>
                <a:cs typeface="ＭＳ Ｐゴシック"/>
              </a:defRPr>
            </a:lvl2pPr>
            <a:lvl3pPr marL="1143000" indent="-228600" defTabSz="749300" eaLnBrk="0" hangingPunct="0">
              <a:defRPr sz="2400">
                <a:solidFill>
                  <a:schemeClr val="tx1"/>
                </a:solidFill>
                <a:latin typeface="Arial Narrow" pitchFamily="34" charset="0"/>
                <a:ea typeface="ＭＳ Ｐゴシック"/>
                <a:cs typeface="ＭＳ Ｐゴシック"/>
              </a:defRPr>
            </a:lvl3pPr>
            <a:lvl4pPr marL="1600200" indent="-228600" defTabSz="749300" eaLnBrk="0" hangingPunct="0">
              <a:defRPr sz="2400">
                <a:solidFill>
                  <a:schemeClr val="tx1"/>
                </a:solidFill>
                <a:latin typeface="Arial Narrow" pitchFamily="34" charset="0"/>
                <a:ea typeface="ＭＳ Ｐゴシック"/>
                <a:cs typeface="ＭＳ Ｐゴシック"/>
              </a:defRPr>
            </a:lvl4pPr>
            <a:lvl5pPr marL="2057400" indent="-228600" defTabSz="749300" eaLnBrk="0" hangingPunct="0">
              <a:defRPr sz="2400">
                <a:solidFill>
                  <a:schemeClr val="tx1"/>
                </a:solidFill>
                <a:latin typeface="Arial Narrow" pitchFamily="34" charset="0"/>
                <a:ea typeface="ＭＳ Ｐゴシック"/>
                <a:cs typeface="ＭＳ Ｐゴシック"/>
              </a:defRPr>
            </a:lvl5pPr>
            <a:lvl6pPr marL="25146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6pPr>
            <a:lvl7pPr marL="29718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7pPr>
            <a:lvl8pPr marL="34290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8pPr>
            <a:lvl9pPr marL="38862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9pPr>
          </a:lstStyle>
          <a:p>
            <a:pPr>
              <a:lnSpc>
                <a:spcPct val="65000"/>
              </a:lnSpc>
              <a:spcBef>
                <a:spcPct val="50000"/>
              </a:spcBef>
              <a:defRPr/>
            </a:pPr>
            <a:r>
              <a:rPr lang="en-US" sz="400" b="1" dirty="0">
                <a:latin typeface="Arial" pitchFamily="34" charset="0"/>
              </a:rPr>
              <a:t>Poster template by ResearchPosters.co.za</a:t>
            </a: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373063" rtl="0" eaLnBrk="0" fontAlgn="base" hangingPunct="0">
        <a:spcBef>
          <a:spcPct val="0"/>
        </a:spcBef>
        <a:spcAft>
          <a:spcPct val="0"/>
        </a:spcAft>
        <a:defRPr sz="3500">
          <a:solidFill>
            <a:schemeClr val="bg1"/>
          </a:solidFill>
          <a:latin typeface="+mj-lt"/>
          <a:ea typeface="MS PGothic" pitchFamily="34" charset="-128"/>
          <a:cs typeface="ＭＳ Ｐゴシック" charset="-128"/>
        </a:defRPr>
      </a:lvl1pPr>
      <a:lvl2pPr algn="ctr" defTabSz="373063" rtl="0" eaLnBrk="0" fontAlgn="base" hangingPunct="0">
        <a:spcBef>
          <a:spcPct val="0"/>
        </a:spcBef>
        <a:spcAft>
          <a:spcPct val="0"/>
        </a:spcAft>
        <a:defRPr sz="3500">
          <a:solidFill>
            <a:schemeClr val="bg1"/>
          </a:solidFill>
          <a:latin typeface="Arial Black" charset="0"/>
          <a:ea typeface="MS PGothic" pitchFamily="34" charset="-128"/>
          <a:cs typeface="ＭＳ Ｐゴシック" charset="-128"/>
        </a:defRPr>
      </a:lvl2pPr>
      <a:lvl3pPr algn="ctr" defTabSz="373063" rtl="0" eaLnBrk="0" fontAlgn="base" hangingPunct="0">
        <a:spcBef>
          <a:spcPct val="0"/>
        </a:spcBef>
        <a:spcAft>
          <a:spcPct val="0"/>
        </a:spcAft>
        <a:defRPr sz="3500">
          <a:solidFill>
            <a:schemeClr val="bg1"/>
          </a:solidFill>
          <a:latin typeface="Arial Black" charset="0"/>
          <a:ea typeface="MS PGothic" pitchFamily="34" charset="-128"/>
          <a:cs typeface="ＭＳ Ｐゴシック" charset="-128"/>
        </a:defRPr>
      </a:lvl3pPr>
      <a:lvl4pPr algn="ctr" defTabSz="373063" rtl="0" eaLnBrk="0" fontAlgn="base" hangingPunct="0">
        <a:spcBef>
          <a:spcPct val="0"/>
        </a:spcBef>
        <a:spcAft>
          <a:spcPct val="0"/>
        </a:spcAft>
        <a:defRPr sz="3500">
          <a:solidFill>
            <a:schemeClr val="bg1"/>
          </a:solidFill>
          <a:latin typeface="Arial Black" charset="0"/>
          <a:ea typeface="MS PGothic" pitchFamily="34" charset="-128"/>
          <a:cs typeface="ＭＳ Ｐゴシック" charset="-128"/>
        </a:defRPr>
      </a:lvl4pPr>
      <a:lvl5pPr algn="ctr" defTabSz="373063" rtl="0" eaLnBrk="0" fontAlgn="base" hangingPunct="0">
        <a:spcBef>
          <a:spcPct val="0"/>
        </a:spcBef>
        <a:spcAft>
          <a:spcPct val="0"/>
        </a:spcAft>
        <a:defRPr sz="3500">
          <a:solidFill>
            <a:schemeClr val="bg1"/>
          </a:solidFill>
          <a:latin typeface="Arial Black" charset="0"/>
          <a:ea typeface="MS PGothic" pitchFamily="34" charset="-128"/>
          <a:cs typeface="ＭＳ Ｐゴシック" charset="-128"/>
        </a:defRPr>
      </a:lvl5pPr>
      <a:lvl6pPr marL="228370" algn="ctr" defTabSz="374272" rtl="0" fontAlgn="base">
        <a:spcBef>
          <a:spcPct val="0"/>
        </a:spcBef>
        <a:spcAft>
          <a:spcPct val="0"/>
        </a:spcAft>
        <a:defRPr sz="3500">
          <a:solidFill>
            <a:schemeClr val="tx2"/>
          </a:solidFill>
          <a:latin typeface="Arial Black" charset="0"/>
        </a:defRPr>
      </a:lvl6pPr>
      <a:lvl7pPr marL="456738" algn="ctr" defTabSz="374272" rtl="0" fontAlgn="base">
        <a:spcBef>
          <a:spcPct val="0"/>
        </a:spcBef>
        <a:spcAft>
          <a:spcPct val="0"/>
        </a:spcAft>
        <a:defRPr sz="3500">
          <a:solidFill>
            <a:schemeClr val="tx2"/>
          </a:solidFill>
          <a:latin typeface="Arial Black" charset="0"/>
        </a:defRPr>
      </a:lvl7pPr>
      <a:lvl8pPr marL="685108" algn="ctr" defTabSz="374272" rtl="0" fontAlgn="base">
        <a:spcBef>
          <a:spcPct val="0"/>
        </a:spcBef>
        <a:spcAft>
          <a:spcPct val="0"/>
        </a:spcAft>
        <a:defRPr sz="3500">
          <a:solidFill>
            <a:schemeClr val="tx2"/>
          </a:solidFill>
          <a:latin typeface="Arial Black" charset="0"/>
        </a:defRPr>
      </a:lvl8pPr>
      <a:lvl9pPr marL="913478" algn="ctr" defTabSz="374272" rtl="0" fontAlgn="base">
        <a:spcBef>
          <a:spcPct val="0"/>
        </a:spcBef>
        <a:spcAft>
          <a:spcPct val="0"/>
        </a:spcAft>
        <a:defRPr sz="3500">
          <a:solidFill>
            <a:schemeClr val="tx2"/>
          </a:solidFill>
          <a:latin typeface="Arial Black" charset="0"/>
        </a:defRPr>
      </a:lvl9pPr>
    </p:titleStyle>
    <p:bodyStyle>
      <a:lvl1pPr marL="139700" indent="-139700" algn="l" defTabSz="373063" rtl="0" eaLnBrk="0" fontAlgn="base" hangingPunct="0">
        <a:spcBef>
          <a:spcPct val="20000"/>
        </a:spcBef>
        <a:spcAft>
          <a:spcPct val="0"/>
        </a:spcAft>
        <a:buChar char="•"/>
        <a:defRPr sz="1200">
          <a:solidFill>
            <a:schemeClr val="tx2"/>
          </a:solidFill>
          <a:latin typeface="+mn-lt"/>
          <a:ea typeface="MS PGothic" pitchFamily="34" charset="-128"/>
          <a:cs typeface="ＭＳ Ｐゴシック" charset="-128"/>
        </a:defRPr>
      </a:lvl1pPr>
      <a:lvl2pPr marL="301625" indent="-114300" algn="l" defTabSz="373063" rtl="0" eaLnBrk="0" fontAlgn="base" hangingPunct="0">
        <a:spcBef>
          <a:spcPct val="20000"/>
        </a:spcBef>
        <a:spcAft>
          <a:spcPct val="0"/>
        </a:spcAft>
        <a:buChar char="–"/>
        <a:defRPr sz="1200">
          <a:solidFill>
            <a:schemeClr val="tx2"/>
          </a:solidFill>
          <a:latin typeface="+mn-lt"/>
          <a:ea typeface="MS PGothic" pitchFamily="34" charset="-128"/>
          <a:cs typeface="ＭＳ Ｐゴシック"/>
        </a:defRPr>
      </a:lvl2pPr>
      <a:lvl3pPr marL="466725" indent="-93663" algn="l" defTabSz="373063" rtl="0" eaLnBrk="0" fontAlgn="base" hangingPunct="0">
        <a:spcBef>
          <a:spcPct val="20000"/>
        </a:spcBef>
        <a:spcAft>
          <a:spcPct val="0"/>
        </a:spcAft>
        <a:buChar char="•"/>
        <a:defRPr sz="1000">
          <a:solidFill>
            <a:schemeClr val="tx1"/>
          </a:solidFill>
          <a:latin typeface="+mn-lt"/>
          <a:ea typeface="MS PGothic" pitchFamily="34" charset="-128"/>
          <a:cs typeface="ＭＳ Ｐゴシック"/>
        </a:defRPr>
      </a:lvl3pPr>
      <a:lvl4pPr marL="654050" indent="-92075" algn="l" defTabSz="373063" rtl="0" eaLnBrk="0" fontAlgn="base" hangingPunct="0">
        <a:spcBef>
          <a:spcPct val="20000"/>
        </a:spcBef>
        <a:spcAft>
          <a:spcPct val="0"/>
        </a:spcAft>
        <a:buChar char="–"/>
        <a:defRPr sz="800">
          <a:solidFill>
            <a:schemeClr val="tx1"/>
          </a:solidFill>
          <a:latin typeface="+mn-lt"/>
          <a:ea typeface="MS PGothic" pitchFamily="34" charset="-128"/>
          <a:cs typeface="ＭＳ Ｐゴシック"/>
        </a:defRPr>
      </a:lvl4pPr>
      <a:lvl5pPr marL="841375" indent="-92075" algn="l" defTabSz="373063" rtl="0" eaLnBrk="0" fontAlgn="base" hangingPunct="0">
        <a:spcBef>
          <a:spcPct val="20000"/>
        </a:spcBef>
        <a:spcAft>
          <a:spcPct val="0"/>
        </a:spcAft>
        <a:buChar char="»"/>
        <a:defRPr sz="800">
          <a:solidFill>
            <a:schemeClr val="tx1"/>
          </a:solidFill>
          <a:latin typeface="+mn-lt"/>
          <a:ea typeface="MS PGothic" pitchFamily="34" charset="-128"/>
          <a:cs typeface="ＭＳ Ｐゴシック"/>
        </a:defRPr>
      </a:lvl5pPr>
      <a:lvl6pPr marL="1071275" indent="-93568" algn="l" defTabSz="374272" rtl="0" fontAlgn="base">
        <a:spcBef>
          <a:spcPct val="20000"/>
        </a:spcBef>
        <a:spcAft>
          <a:spcPct val="0"/>
        </a:spcAft>
        <a:buChar char="»"/>
        <a:defRPr sz="800">
          <a:solidFill>
            <a:schemeClr val="tx1"/>
          </a:solidFill>
          <a:latin typeface="+mn-lt"/>
          <a:ea typeface="ＭＳ Ｐゴシック" charset="-128"/>
        </a:defRPr>
      </a:lvl6pPr>
      <a:lvl7pPr marL="1299644" indent="-93568" algn="l" defTabSz="374272" rtl="0" fontAlgn="base">
        <a:spcBef>
          <a:spcPct val="20000"/>
        </a:spcBef>
        <a:spcAft>
          <a:spcPct val="0"/>
        </a:spcAft>
        <a:buChar char="»"/>
        <a:defRPr sz="800">
          <a:solidFill>
            <a:schemeClr val="tx1"/>
          </a:solidFill>
          <a:latin typeface="+mn-lt"/>
          <a:ea typeface="ＭＳ Ｐゴシック" charset="-128"/>
        </a:defRPr>
      </a:lvl7pPr>
      <a:lvl8pPr marL="1528013" indent="-93568" algn="l" defTabSz="374272" rtl="0" fontAlgn="base">
        <a:spcBef>
          <a:spcPct val="20000"/>
        </a:spcBef>
        <a:spcAft>
          <a:spcPct val="0"/>
        </a:spcAft>
        <a:buChar char="»"/>
        <a:defRPr sz="800">
          <a:solidFill>
            <a:schemeClr val="tx1"/>
          </a:solidFill>
          <a:latin typeface="+mn-lt"/>
          <a:ea typeface="ＭＳ Ｐゴシック" charset="-128"/>
        </a:defRPr>
      </a:lvl8pPr>
      <a:lvl9pPr marL="1756383" indent="-93568" algn="l" defTabSz="374272" rtl="0" fontAlgn="base">
        <a:spcBef>
          <a:spcPct val="20000"/>
        </a:spcBef>
        <a:spcAft>
          <a:spcPct val="0"/>
        </a:spcAft>
        <a:buChar char="»"/>
        <a:defRPr sz="800">
          <a:solidFill>
            <a:schemeClr val="tx1"/>
          </a:solidFill>
          <a:latin typeface="+mn-lt"/>
          <a:ea typeface="ＭＳ Ｐゴシック" charset="-128"/>
        </a:defRPr>
      </a:lvl9pPr>
    </p:bodyStyle>
    <p:otherStyle>
      <a:defPPr>
        <a:defRPr lang="en-GB"/>
      </a:defPPr>
      <a:lvl1pPr marL="0" algn="l" defTabSz="228370" rtl="0" eaLnBrk="1" latinLnBrk="0" hangingPunct="1">
        <a:defRPr sz="900" kern="1200">
          <a:solidFill>
            <a:schemeClr val="tx1"/>
          </a:solidFill>
          <a:latin typeface="+mn-lt"/>
          <a:ea typeface="+mn-ea"/>
          <a:cs typeface="+mn-cs"/>
        </a:defRPr>
      </a:lvl1pPr>
      <a:lvl2pPr marL="228370" algn="l" defTabSz="228370" rtl="0" eaLnBrk="1" latinLnBrk="0" hangingPunct="1">
        <a:defRPr sz="900" kern="1200">
          <a:solidFill>
            <a:schemeClr val="tx1"/>
          </a:solidFill>
          <a:latin typeface="+mn-lt"/>
          <a:ea typeface="+mn-ea"/>
          <a:cs typeface="+mn-cs"/>
        </a:defRPr>
      </a:lvl2pPr>
      <a:lvl3pPr marL="456738" algn="l" defTabSz="228370" rtl="0" eaLnBrk="1" latinLnBrk="0" hangingPunct="1">
        <a:defRPr sz="900" kern="1200">
          <a:solidFill>
            <a:schemeClr val="tx1"/>
          </a:solidFill>
          <a:latin typeface="+mn-lt"/>
          <a:ea typeface="+mn-ea"/>
          <a:cs typeface="+mn-cs"/>
        </a:defRPr>
      </a:lvl3pPr>
      <a:lvl4pPr marL="685108" algn="l" defTabSz="228370" rtl="0" eaLnBrk="1" latinLnBrk="0" hangingPunct="1">
        <a:defRPr sz="900" kern="1200">
          <a:solidFill>
            <a:schemeClr val="tx1"/>
          </a:solidFill>
          <a:latin typeface="+mn-lt"/>
          <a:ea typeface="+mn-ea"/>
          <a:cs typeface="+mn-cs"/>
        </a:defRPr>
      </a:lvl4pPr>
      <a:lvl5pPr marL="913478" algn="l" defTabSz="228370" rtl="0" eaLnBrk="1" latinLnBrk="0" hangingPunct="1">
        <a:defRPr sz="900" kern="1200">
          <a:solidFill>
            <a:schemeClr val="tx1"/>
          </a:solidFill>
          <a:latin typeface="+mn-lt"/>
          <a:ea typeface="+mn-ea"/>
          <a:cs typeface="+mn-cs"/>
        </a:defRPr>
      </a:lvl5pPr>
      <a:lvl6pPr marL="1141847" algn="l" defTabSz="228370" rtl="0" eaLnBrk="1" latinLnBrk="0" hangingPunct="1">
        <a:defRPr sz="900" kern="1200">
          <a:solidFill>
            <a:schemeClr val="tx1"/>
          </a:solidFill>
          <a:latin typeface="+mn-lt"/>
          <a:ea typeface="+mn-ea"/>
          <a:cs typeface="+mn-cs"/>
        </a:defRPr>
      </a:lvl6pPr>
      <a:lvl7pPr marL="1370216" algn="l" defTabSz="228370" rtl="0" eaLnBrk="1" latinLnBrk="0" hangingPunct="1">
        <a:defRPr sz="900" kern="1200">
          <a:solidFill>
            <a:schemeClr val="tx1"/>
          </a:solidFill>
          <a:latin typeface="+mn-lt"/>
          <a:ea typeface="+mn-ea"/>
          <a:cs typeface="+mn-cs"/>
        </a:defRPr>
      </a:lvl7pPr>
      <a:lvl8pPr marL="1598586" algn="l" defTabSz="228370" rtl="0" eaLnBrk="1" latinLnBrk="0" hangingPunct="1">
        <a:defRPr sz="900" kern="1200">
          <a:solidFill>
            <a:schemeClr val="tx1"/>
          </a:solidFill>
          <a:latin typeface="+mn-lt"/>
          <a:ea typeface="+mn-ea"/>
          <a:cs typeface="+mn-cs"/>
        </a:defRPr>
      </a:lvl8pPr>
      <a:lvl9pPr marL="1826955" algn="l" defTabSz="228370" rtl="0" eaLnBrk="1" latinLnBrk="0" hangingPunct="1">
        <a:defRPr sz="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39D9D59-62BE-B03F-0B01-22939D8EBA3D}"/>
              </a:ext>
            </a:extLst>
          </p:cNvPr>
          <p:cNvSpPr>
            <a:spLocks noGrp="1"/>
          </p:cNvSpPr>
          <p:nvPr>
            <p:ph type="title"/>
          </p:nvPr>
        </p:nvSpPr>
        <p:spPr>
          <a:xfrm>
            <a:off x="1039674" y="1138651"/>
            <a:ext cx="13043178" cy="413379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F8D2AC9-06BD-4DCB-1102-863274441BB5}"/>
              </a:ext>
            </a:extLst>
          </p:cNvPr>
          <p:cNvSpPr>
            <a:spLocks noGrp="1"/>
          </p:cNvSpPr>
          <p:nvPr>
            <p:ph type="body" idx="1"/>
          </p:nvPr>
        </p:nvSpPr>
        <p:spPr>
          <a:xfrm>
            <a:off x="1039674" y="5693245"/>
            <a:ext cx="13043178" cy="135697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E6BCD28-395A-0076-B5E0-D1C302E93AE9}"/>
              </a:ext>
            </a:extLst>
          </p:cNvPr>
          <p:cNvSpPr>
            <a:spLocks noGrp="1"/>
          </p:cNvSpPr>
          <p:nvPr>
            <p:ph type="dt" sz="half" idx="2"/>
          </p:nvPr>
        </p:nvSpPr>
        <p:spPr>
          <a:xfrm>
            <a:off x="1039674" y="19822397"/>
            <a:ext cx="3402568" cy="1138649"/>
          </a:xfrm>
          <a:prstGeom prst="rect">
            <a:avLst/>
          </a:prstGeom>
        </p:spPr>
        <p:txBody>
          <a:bodyPr vert="horz" lIns="91440" tIns="45720" rIns="91440" bIns="45720" rtlCol="0" anchor="ctr"/>
          <a:lstStyle>
            <a:lvl1pPr algn="l">
              <a:defRPr sz="1488">
                <a:solidFill>
                  <a:schemeClr val="tx1">
                    <a:tint val="75000"/>
                  </a:schemeClr>
                </a:solidFill>
              </a:defRPr>
            </a:lvl1pPr>
          </a:lstStyle>
          <a:p>
            <a:fld id="{5C5250DF-D27B-433E-B919-A66F88AD463B}" type="datetimeFigureOut">
              <a:rPr lang="en-IN" smtClean="0"/>
              <a:t>24-02-2023</a:t>
            </a:fld>
            <a:endParaRPr lang="en-IN"/>
          </a:p>
        </p:txBody>
      </p:sp>
      <p:sp>
        <p:nvSpPr>
          <p:cNvPr id="5" name="Footer Placeholder 4">
            <a:extLst>
              <a:ext uri="{FF2B5EF4-FFF2-40B4-BE49-F238E27FC236}">
                <a16:creationId xmlns:a16="http://schemas.microsoft.com/office/drawing/2014/main" id="{E152217C-87A7-46E4-F912-FD10C4B61AA7}"/>
              </a:ext>
            </a:extLst>
          </p:cNvPr>
          <p:cNvSpPr>
            <a:spLocks noGrp="1"/>
          </p:cNvSpPr>
          <p:nvPr>
            <p:ph type="ftr" sz="quarter" idx="3"/>
          </p:nvPr>
        </p:nvSpPr>
        <p:spPr>
          <a:xfrm>
            <a:off x="5009337" y="19822397"/>
            <a:ext cx="5103852" cy="1138649"/>
          </a:xfrm>
          <a:prstGeom prst="rect">
            <a:avLst/>
          </a:prstGeom>
        </p:spPr>
        <p:txBody>
          <a:bodyPr vert="horz" lIns="91440" tIns="45720" rIns="91440" bIns="45720" rtlCol="0" anchor="ctr"/>
          <a:lstStyle>
            <a:lvl1pPr algn="ctr">
              <a:defRPr sz="1488">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603B971B-4F81-E896-6DF0-A02B60C4091C}"/>
              </a:ext>
            </a:extLst>
          </p:cNvPr>
          <p:cNvSpPr>
            <a:spLocks noGrp="1"/>
          </p:cNvSpPr>
          <p:nvPr>
            <p:ph type="sldNum" sz="quarter" idx="4"/>
          </p:nvPr>
        </p:nvSpPr>
        <p:spPr>
          <a:xfrm>
            <a:off x="10680283" y="19822397"/>
            <a:ext cx="3402568" cy="1138649"/>
          </a:xfrm>
          <a:prstGeom prst="rect">
            <a:avLst/>
          </a:prstGeom>
        </p:spPr>
        <p:txBody>
          <a:bodyPr vert="horz" lIns="91440" tIns="45720" rIns="91440" bIns="45720" rtlCol="0" anchor="ctr"/>
          <a:lstStyle>
            <a:lvl1pPr algn="r">
              <a:defRPr sz="1488">
                <a:solidFill>
                  <a:schemeClr val="tx1">
                    <a:tint val="75000"/>
                  </a:schemeClr>
                </a:solidFill>
              </a:defRPr>
            </a:lvl1pPr>
          </a:lstStyle>
          <a:p>
            <a:fld id="{47C45EE5-1230-44EF-B01B-A009340B7E19}" type="slidenum">
              <a:rPr lang="en-IN" smtClean="0"/>
              <a:t>‹#›</a:t>
            </a:fld>
            <a:endParaRPr lang="en-IN"/>
          </a:p>
        </p:txBody>
      </p:sp>
    </p:spTree>
    <p:extLst>
      <p:ext uri="{BB962C8B-B14F-4D97-AF65-F5344CB8AC3E}">
        <p14:creationId xmlns:p14="http://schemas.microsoft.com/office/powerpoint/2010/main" val="4208067090"/>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defTabSz="1134222" rtl="0" eaLnBrk="1" latinLnBrk="0" hangingPunct="1">
        <a:lnSpc>
          <a:spcPct val="90000"/>
        </a:lnSpc>
        <a:spcBef>
          <a:spcPct val="0"/>
        </a:spcBef>
        <a:buNone/>
        <a:defRPr sz="5458" kern="1200">
          <a:solidFill>
            <a:schemeClr val="tx1"/>
          </a:solidFill>
          <a:latin typeface="+mj-lt"/>
          <a:ea typeface="+mj-ea"/>
          <a:cs typeface="+mj-cs"/>
        </a:defRPr>
      </a:lvl1pPr>
    </p:titleStyle>
    <p:bodyStyle>
      <a:lvl1pPr marL="283555" indent="-283555" algn="l" defTabSz="1134222" rtl="0" eaLnBrk="1" latinLnBrk="0" hangingPunct="1">
        <a:lnSpc>
          <a:spcPct val="90000"/>
        </a:lnSpc>
        <a:spcBef>
          <a:spcPts val="1240"/>
        </a:spcBef>
        <a:buFont typeface="Arial" panose="020B0604020202020204" pitchFamily="34" charset="0"/>
        <a:buChar char="•"/>
        <a:defRPr sz="3473" kern="1200">
          <a:solidFill>
            <a:schemeClr val="tx1"/>
          </a:solidFill>
          <a:latin typeface="+mn-lt"/>
          <a:ea typeface="+mn-ea"/>
          <a:cs typeface="+mn-cs"/>
        </a:defRPr>
      </a:lvl1pPr>
      <a:lvl2pPr marL="850666" indent="-283555" algn="l" defTabSz="1134222" rtl="0" eaLnBrk="1" latinLnBrk="0" hangingPunct="1">
        <a:lnSpc>
          <a:spcPct val="90000"/>
        </a:lnSpc>
        <a:spcBef>
          <a:spcPts val="620"/>
        </a:spcBef>
        <a:buFont typeface="Arial" panose="020B0604020202020204" pitchFamily="34" charset="0"/>
        <a:buChar char="•"/>
        <a:defRPr sz="2977" kern="1200">
          <a:solidFill>
            <a:schemeClr val="tx1"/>
          </a:solidFill>
          <a:latin typeface="+mn-lt"/>
          <a:ea typeface="+mn-ea"/>
          <a:cs typeface="+mn-cs"/>
        </a:defRPr>
      </a:lvl2pPr>
      <a:lvl3pPr marL="1417777" indent="-283555" algn="l" defTabSz="1134222" rtl="0" eaLnBrk="1" latinLnBrk="0" hangingPunct="1">
        <a:lnSpc>
          <a:spcPct val="90000"/>
        </a:lnSpc>
        <a:spcBef>
          <a:spcPts val="620"/>
        </a:spcBef>
        <a:buFont typeface="Arial" panose="020B0604020202020204" pitchFamily="34" charset="0"/>
        <a:buChar char="•"/>
        <a:defRPr sz="2481" kern="1200">
          <a:solidFill>
            <a:schemeClr val="tx1"/>
          </a:solidFill>
          <a:latin typeface="+mn-lt"/>
          <a:ea typeface="+mn-ea"/>
          <a:cs typeface="+mn-cs"/>
        </a:defRPr>
      </a:lvl3pPr>
      <a:lvl4pPr marL="1984888" indent="-283555" algn="l" defTabSz="1134222" rtl="0" eaLnBrk="1" latinLnBrk="0" hangingPunct="1">
        <a:lnSpc>
          <a:spcPct val="90000"/>
        </a:lnSpc>
        <a:spcBef>
          <a:spcPts val="620"/>
        </a:spcBef>
        <a:buFont typeface="Arial" panose="020B0604020202020204" pitchFamily="34" charset="0"/>
        <a:buChar char="•"/>
        <a:defRPr sz="2233" kern="1200">
          <a:solidFill>
            <a:schemeClr val="tx1"/>
          </a:solidFill>
          <a:latin typeface="+mn-lt"/>
          <a:ea typeface="+mn-ea"/>
          <a:cs typeface="+mn-cs"/>
        </a:defRPr>
      </a:lvl4pPr>
      <a:lvl5pPr marL="2551999" indent="-283555" algn="l" defTabSz="1134222" rtl="0" eaLnBrk="1" latinLnBrk="0" hangingPunct="1">
        <a:lnSpc>
          <a:spcPct val="90000"/>
        </a:lnSpc>
        <a:spcBef>
          <a:spcPts val="620"/>
        </a:spcBef>
        <a:buFont typeface="Arial" panose="020B0604020202020204" pitchFamily="34" charset="0"/>
        <a:buChar char="•"/>
        <a:defRPr sz="2233" kern="1200">
          <a:solidFill>
            <a:schemeClr val="tx1"/>
          </a:solidFill>
          <a:latin typeface="+mn-lt"/>
          <a:ea typeface="+mn-ea"/>
          <a:cs typeface="+mn-cs"/>
        </a:defRPr>
      </a:lvl5pPr>
      <a:lvl6pPr marL="3119110" indent="-283555" algn="l" defTabSz="1134222" rtl="0" eaLnBrk="1" latinLnBrk="0" hangingPunct="1">
        <a:lnSpc>
          <a:spcPct val="90000"/>
        </a:lnSpc>
        <a:spcBef>
          <a:spcPts val="620"/>
        </a:spcBef>
        <a:buFont typeface="Arial" panose="020B0604020202020204" pitchFamily="34" charset="0"/>
        <a:buChar char="•"/>
        <a:defRPr sz="2233" kern="1200">
          <a:solidFill>
            <a:schemeClr val="tx1"/>
          </a:solidFill>
          <a:latin typeface="+mn-lt"/>
          <a:ea typeface="+mn-ea"/>
          <a:cs typeface="+mn-cs"/>
        </a:defRPr>
      </a:lvl6pPr>
      <a:lvl7pPr marL="3686221" indent="-283555" algn="l" defTabSz="1134222" rtl="0" eaLnBrk="1" latinLnBrk="0" hangingPunct="1">
        <a:lnSpc>
          <a:spcPct val="90000"/>
        </a:lnSpc>
        <a:spcBef>
          <a:spcPts val="620"/>
        </a:spcBef>
        <a:buFont typeface="Arial" panose="020B0604020202020204" pitchFamily="34" charset="0"/>
        <a:buChar char="•"/>
        <a:defRPr sz="2233" kern="1200">
          <a:solidFill>
            <a:schemeClr val="tx1"/>
          </a:solidFill>
          <a:latin typeface="+mn-lt"/>
          <a:ea typeface="+mn-ea"/>
          <a:cs typeface="+mn-cs"/>
        </a:defRPr>
      </a:lvl7pPr>
      <a:lvl8pPr marL="4253332" indent="-283555" algn="l" defTabSz="1134222" rtl="0" eaLnBrk="1" latinLnBrk="0" hangingPunct="1">
        <a:lnSpc>
          <a:spcPct val="90000"/>
        </a:lnSpc>
        <a:spcBef>
          <a:spcPts val="620"/>
        </a:spcBef>
        <a:buFont typeface="Arial" panose="020B0604020202020204" pitchFamily="34" charset="0"/>
        <a:buChar char="•"/>
        <a:defRPr sz="2233" kern="1200">
          <a:solidFill>
            <a:schemeClr val="tx1"/>
          </a:solidFill>
          <a:latin typeface="+mn-lt"/>
          <a:ea typeface="+mn-ea"/>
          <a:cs typeface="+mn-cs"/>
        </a:defRPr>
      </a:lvl8pPr>
      <a:lvl9pPr marL="4820442" indent="-283555" algn="l" defTabSz="1134222" rtl="0" eaLnBrk="1" latinLnBrk="0" hangingPunct="1">
        <a:lnSpc>
          <a:spcPct val="90000"/>
        </a:lnSpc>
        <a:spcBef>
          <a:spcPts val="620"/>
        </a:spcBef>
        <a:buFont typeface="Arial" panose="020B0604020202020204" pitchFamily="34" charset="0"/>
        <a:buChar char="•"/>
        <a:defRPr sz="2233" kern="1200">
          <a:solidFill>
            <a:schemeClr val="tx1"/>
          </a:solidFill>
          <a:latin typeface="+mn-lt"/>
          <a:ea typeface="+mn-ea"/>
          <a:cs typeface="+mn-cs"/>
        </a:defRPr>
      </a:lvl9pPr>
    </p:bodyStyle>
    <p:otherStyle>
      <a:defPPr>
        <a:defRPr lang="en-US"/>
      </a:defPPr>
      <a:lvl1pPr marL="0" algn="l" defTabSz="1134222" rtl="0" eaLnBrk="1" latinLnBrk="0" hangingPunct="1">
        <a:defRPr sz="2233" kern="1200">
          <a:solidFill>
            <a:schemeClr val="tx1"/>
          </a:solidFill>
          <a:latin typeface="+mn-lt"/>
          <a:ea typeface="+mn-ea"/>
          <a:cs typeface="+mn-cs"/>
        </a:defRPr>
      </a:lvl1pPr>
      <a:lvl2pPr marL="567111" algn="l" defTabSz="1134222" rtl="0" eaLnBrk="1" latinLnBrk="0" hangingPunct="1">
        <a:defRPr sz="2233" kern="1200">
          <a:solidFill>
            <a:schemeClr val="tx1"/>
          </a:solidFill>
          <a:latin typeface="+mn-lt"/>
          <a:ea typeface="+mn-ea"/>
          <a:cs typeface="+mn-cs"/>
        </a:defRPr>
      </a:lvl2pPr>
      <a:lvl3pPr marL="1134222" algn="l" defTabSz="1134222" rtl="0" eaLnBrk="1" latinLnBrk="0" hangingPunct="1">
        <a:defRPr sz="2233" kern="1200">
          <a:solidFill>
            <a:schemeClr val="tx1"/>
          </a:solidFill>
          <a:latin typeface="+mn-lt"/>
          <a:ea typeface="+mn-ea"/>
          <a:cs typeface="+mn-cs"/>
        </a:defRPr>
      </a:lvl3pPr>
      <a:lvl4pPr marL="1701333" algn="l" defTabSz="1134222" rtl="0" eaLnBrk="1" latinLnBrk="0" hangingPunct="1">
        <a:defRPr sz="2233" kern="1200">
          <a:solidFill>
            <a:schemeClr val="tx1"/>
          </a:solidFill>
          <a:latin typeface="+mn-lt"/>
          <a:ea typeface="+mn-ea"/>
          <a:cs typeface="+mn-cs"/>
        </a:defRPr>
      </a:lvl4pPr>
      <a:lvl5pPr marL="2268444" algn="l" defTabSz="1134222" rtl="0" eaLnBrk="1" latinLnBrk="0" hangingPunct="1">
        <a:defRPr sz="2233" kern="1200">
          <a:solidFill>
            <a:schemeClr val="tx1"/>
          </a:solidFill>
          <a:latin typeface="+mn-lt"/>
          <a:ea typeface="+mn-ea"/>
          <a:cs typeface="+mn-cs"/>
        </a:defRPr>
      </a:lvl5pPr>
      <a:lvl6pPr marL="2835554" algn="l" defTabSz="1134222" rtl="0" eaLnBrk="1" latinLnBrk="0" hangingPunct="1">
        <a:defRPr sz="2233" kern="1200">
          <a:solidFill>
            <a:schemeClr val="tx1"/>
          </a:solidFill>
          <a:latin typeface="+mn-lt"/>
          <a:ea typeface="+mn-ea"/>
          <a:cs typeface="+mn-cs"/>
        </a:defRPr>
      </a:lvl6pPr>
      <a:lvl7pPr marL="3402665" algn="l" defTabSz="1134222" rtl="0" eaLnBrk="1" latinLnBrk="0" hangingPunct="1">
        <a:defRPr sz="2233" kern="1200">
          <a:solidFill>
            <a:schemeClr val="tx1"/>
          </a:solidFill>
          <a:latin typeface="+mn-lt"/>
          <a:ea typeface="+mn-ea"/>
          <a:cs typeface="+mn-cs"/>
        </a:defRPr>
      </a:lvl7pPr>
      <a:lvl8pPr marL="3969776" algn="l" defTabSz="1134222" rtl="0" eaLnBrk="1" latinLnBrk="0" hangingPunct="1">
        <a:defRPr sz="2233" kern="1200">
          <a:solidFill>
            <a:schemeClr val="tx1"/>
          </a:solidFill>
          <a:latin typeface="+mn-lt"/>
          <a:ea typeface="+mn-ea"/>
          <a:cs typeface="+mn-cs"/>
        </a:defRPr>
      </a:lvl8pPr>
      <a:lvl9pPr marL="4536887" algn="l" defTabSz="1134222" rtl="0" eaLnBrk="1" latinLnBrk="0" hangingPunct="1">
        <a:defRPr sz="223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8.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7E4BD"/>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099F5E59-1CAE-20BF-E2F4-5E81B3262D26}"/>
              </a:ext>
            </a:extLst>
          </p:cNvPr>
          <p:cNvSpPr/>
          <p:nvPr/>
        </p:nvSpPr>
        <p:spPr>
          <a:xfrm>
            <a:off x="279728" y="2797552"/>
            <a:ext cx="14602211" cy="182685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2" name="Rectangle 21">
            <a:extLst>
              <a:ext uri="{FF2B5EF4-FFF2-40B4-BE49-F238E27FC236}">
                <a16:creationId xmlns:a16="http://schemas.microsoft.com/office/drawing/2014/main" id="{B676B577-93DF-CC9D-D787-D90DC950D034}"/>
              </a:ext>
            </a:extLst>
          </p:cNvPr>
          <p:cNvSpPr/>
          <p:nvPr/>
        </p:nvSpPr>
        <p:spPr>
          <a:xfrm>
            <a:off x="279400" y="168277"/>
            <a:ext cx="14602211" cy="2381295"/>
          </a:xfrm>
          <a:prstGeom prst="rect">
            <a:avLst/>
          </a:prstGeom>
          <a:solidFill>
            <a:srgbClr val="37609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101" name="Text Box 473"/>
          <p:cNvSpPr txBox="1">
            <a:spLocks noChangeArrowheads="1"/>
          </p:cNvSpPr>
          <p:nvPr/>
        </p:nvSpPr>
        <p:spPr bwMode="auto">
          <a:xfrm>
            <a:off x="360000" y="15924607"/>
            <a:ext cx="4680000" cy="432000"/>
          </a:xfrm>
          <a:prstGeom prst="rect">
            <a:avLst/>
          </a:prstGeom>
          <a:solidFill>
            <a:srgbClr val="376092"/>
          </a:solidFill>
          <a:ln>
            <a:noFill/>
          </a:ln>
        </p:spPr>
        <p:txBody>
          <a:bodyPr lIns="37390" tIns="18692" rIns="37390" bIns="18692">
            <a:spAutoFit/>
          </a:bodyPr>
          <a:lstStyle>
            <a:lvl1pPr defTabSz="373063" eaLnBrk="0" hangingPunct="0">
              <a:defRPr sz="1200">
                <a:solidFill>
                  <a:schemeClr val="tx1"/>
                </a:solidFill>
                <a:latin typeface="Arial Narrow" pitchFamily="34" charset="0"/>
                <a:ea typeface="MS PGothic" pitchFamily="34" charset="-128"/>
              </a:defRPr>
            </a:lvl1pPr>
            <a:lvl2pPr marL="742950" indent="-285750" defTabSz="373063" eaLnBrk="0" hangingPunct="0">
              <a:defRPr sz="1200">
                <a:solidFill>
                  <a:schemeClr val="tx1"/>
                </a:solidFill>
                <a:latin typeface="Arial Narrow" pitchFamily="34" charset="0"/>
                <a:ea typeface="MS PGothic" pitchFamily="34" charset="-128"/>
              </a:defRPr>
            </a:lvl2pPr>
            <a:lvl3pPr marL="1143000" indent="-228600" defTabSz="373063" eaLnBrk="0" hangingPunct="0">
              <a:defRPr sz="1200">
                <a:solidFill>
                  <a:schemeClr val="tx1"/>
                </a:solidFill>
                <a:latin typeface="Arial Narrow" pitchFamily="34" charset="0"/>
                <a:ea typeface="MS PGothic" pitchFamily="34" charset="-128"/>
              </a:defRPr>
            </a:lvl3pPr>
            <a:lvl4pPr marL="1600200" indent="-228600" defTabSz="373063" eaLnBrk="0" hangingPunct="0">
              <a:defRPr sz="1200">
                <a:solidFill>
                  <a:schemeClr val="tx1"/>
                </a:solidFill>
                <a:latin typeface="Arial Narrow" pitchFamily="34" charset="0"/>
                <a:ea typeface="MS PGothic" pitchFamily="34" charset="-128"/>
              </a:defRPr>
            </a:lvl4pPr>
            <a:lvl5pPr marL="2057400" indent="-228600" defTabSz="373063" eaLnBrk="0" hangingPunct="0">
              <a:defRPr sz="1200">
                <a:solidFill>
                  <a:schemeClr val="tx1"/>
                </a:solidFill>
                <a:latin typeface="Arial Narrow" pitchFamily="34" charset="0"/>
                <a:ea typeface="MS PGothic" pitchFamily="34" charset="-128"/>
              </a:defRPr>
            </a:lvl5pPr>
            <a:lvl6pPr marL="25146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6pPr>
            <a:lvl7pPr marL="29718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7pPr>
            <a:lvl8pPr marL="34290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8pPr>
            <a:lvl9pPr marL="38862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9pPr>
          </a:lstStyle>
          <a:p>
            <a:pPr algn="ctr">
              <a:spcBef>
                <a:spcPct val="50000"/>
              </a:spcBef>
            </a:pPr>
            <a:r>
              <a:rPr lang="en-US" sz="2400" b="1" dirty="0">
                <a:solidFill>
                  <a:schemeClr val="bg1"/>
                </a:solidFill>
                <a:latin typeface="Times New Roman" pitchFamily="18" charset="0"/>
                <a:cs typeface="Times New Roman" pitchFamily="18" charset="0"/>
              </a:rPr>
              <a:t>Methodology</a:t>
            </a:r>
          </a:p>
        </p:txBody>
      </p:sp>
      <p:sp>
        <p:nvSpPr>
          <p:cNvPr id="4102" name="Text Box 491"/>
          <p:cNvSpPr txBox="1">
            <a:spLocks noChangeArrowheads="1"/>
          </p:cNvSpPr>
          <p:nvPr/>
        </p:nvSpPr>
        <p:spPr bwMode="auto">
          <a:xfrm>
            <a:off x="5286322" y="9139738"/>
            <a:ext cx="4608000" cy="2224934"/>
          </a:xfrm>
          <a:prstGeom prst="rect">
            <a:avLst/>
          </a:prstGeom>
          <a:noFill/>
          <a:ln w="28575">
            <a:solidFill>
              <a:srgbClr val="CCDDAB"/>
            </a:solidFill>
            <a:miter lim="800000"/>
            <a:headEnd/>
            <a:tailEnd/>
          </a:ln>
          <a:extLst>
            <a:ext uri="{909E8E84-426E-40DD-AFC4-6F175D3DCCD1}">
              <a14:hiddenFill xmlns:a14="http://schemas.microsoft.com/office/drawing/2010/main">
                <a:solidFill>
                  <a:srgbClr val="FFFFFF"/>
                </a:solidFill>
              </a14:hiddenFill>
            </a:ext>
          </a:extLst>
        </p:spPr>
        <p:txBody>
          <a:bodyPr lIns="187308" tIns="187308" rIns="187308" bIns="187308">
            <a:spAutoFit/>
          </a:bodyPr>
          <a:lstStyle>
            <a:lvl1pPr defTabSz="1797050" eaLnBrk="0" hangingPunct="0">
              <a:defRPr sz="1200">
                <a:solidFill>
                  <a:schemeClr val="tx1"/>
                </a:solidFill>
                <a:latin typeface="Arial Narrow" pitchFamily="34" charset="0"/>
                <a:ea typeface="MS PGothic" pitchFamily="34" charset="-128"/>
              </a:defRPr>
            </a:lvl1pPr>
            <a:lvl2pPr marL="742950" indent="-285750" defTabSz="1797050" eaLnBrk="0" hangingPunct="0">
              <a:defRPr sz="1200">
                <a:solidFill>
                  <a:schemeClr val="tx1"/>
                </a:solidFill>
                <a:latin typeface="Arial Narrow" pitchFamily="34" charset="0"/>
                <a:ea typeface="MS PGothic" pitchFamily="34" charset="-128"/>
              </a:defRPr>
            </a:lvl2pPr>
            <a:lvl3pPr marL="1143000" indent="-228600" defTabSz="1797050" eaLnBrk="0" hangingPunct="0">
              <a:defRPr sz="1200">
                <a:solidFill>
                  <a:schemeClr val="tx1"/>
                </a:solidFill>
                <a:latin typeface="Arial Narrow" pitchFamily="34" charset="0"/>
                <a:ea typeface="MS PGothic" pitchFamily="34" charset="-128"/>
              </a:defRPr>
            </a:lvl3pPr>
            <a:lvl4pPr marL="1600200" indent="-228600" defTabSz="1797050" eaLnBrk="0" hangingPunct="0">
              <a:defRPr sz="1200">
                <a:solidFill>
                  <a:schemeClr val="tx1"/>
                </a:solidFill>
                <a:latin typeface="Arial Narrow" pitchFamily="34" charset="0"/>
                <a:ea typeface="MS PGothic" pitchFamily="34" charset="-128"/>
              </a:defRPr>
            </a:lvl4pPr>
            <a:lvl5pPr marL="2057400" indent="-228600" defTabSz="1797050" eaLnBrk="0" hangingPunct="0">
              <a:defRPr sz="1200">
                <a:solidFill>
                  <a:schemeClr val="tx1"/>
                </a:solidFill>
                <a:latin typeface="Arial Narrow" pitchFamily="34" charset="0"/>
                <a:ea typeface="MS PGothic" pitchFamily="34" charset="-128"/>
              </a:defRPr>
            </a:lvl5pPr>
            <a:lvl6pPr marL="2514600" indent="-228600" defTabSz="1797050" eaLnBrk="0" fontAlgn="base" hangingPunct="0">
              <a:spcBef>
                <a:spcPct val="0"/>
              </a:spcBef>
              <a:spcAft>
                <a:spcPct val="0"/>
              </a:spcAft>
              <a:defRPr sz="1200">
                <a:solidFill>
                  <a:schemeClr val="tx1"/>
                </a:solidFill>
                <a:latin typeface="Arial Narrow" pitchFamily="34" charset="0"/>
                <a:ea typeface="MS PGothic" pitchFamily="34" charset="-128"/>
              </a:defRPr>
            </a:lvl6pPr>
            <a:lvl7pPr marL="2971800" indent="-228600" defTabSz="1797050" eaLnBrk="0" fontAlgn="base" hangingPunct="0">
              <a:spcBef>
                <a:spcPct val="0"/>
              </a:spcBef>
              <a:spcAft>
                <a:spcPct val="0"/>
              </a:spcAft>
              <a:defRPr sz="1200">
                <a:solidFill>
                  <a:schemeClr val="tx1"/>
                </a:solidFill>
                <a:latin typeface="Arial Narrow" pitchFamily="34" charset="0"/>
                <a:ea typeface="MS PGothic" pitchFamily="34" charset="-128"/>
              </a:defRPr>
            </a:lvl7pPr>
            <a:lvl8pPr marL="3429000" indent="-228600" defTabSz="1797050" eaLnBrk="0" fontAlgn="base" hangingPunct="0">
              <a:spcBef>
                <a:spcPct val="0"/>
              </a:spcBef>
              <a:spcAft>
                <a:spcPct val="0"/>
              </a:spcAft>
              <a:defRPr sz="1200">
                <a:solidFill>
                  <a:schemeClr val="tx1"/>
                </a:solidFill>
                <a:latin typeface="Arial Narrow" pitchFamily="34" charset="0"/>
                <a:ea typeface="MS PGothic" pitchFamily="34" charset="-128"/>
              </a:defRPr>
            </a:lvl8pPr>
            <a:lvl9pPr marL="3886200" indent="-228600" defTabSz="1797050" eaLnBrk="0" fontAlgn="base" hangingPunct="0">
              <a:spcBef>
                <a:spcPct val="0"/>
              </a:spcBef>
              <a:spcAft>
                <a:spcPct val="0"/>
              </a:spcAft>
              <a:defRPr sz="1200">
                <a:solidFill>
                  <a:schemeClr val="tx1"/>
                </a:solidFill>
                <a:latin typeface="Arial Narrow" pitchFamily="34" charset="0"/>
                <a:ea typeface="MS PGothic" pitchFamily="34" charset="-128"/>
              </a:defRPr>
            </a:lvl9pPr>
          </a:lstStyle>
          <a:p>
            <a:pPr eaLnBrk="1" hangingPunct="1"/>
            <a:r>
              <a:rPr lang="en-US" sz="2400" dirty="0">
                <a:solidFill>
                  <a:schemeClr val="tx2"/>
                </a:solidFill>
                <a:latin typeface="Times New Roman" pitchFamily="18" charset="0"/>
                <a:cs typeface="Times New Roman" pitchFamily="18" charset="0"/>
              </a:rPr>
              <a:t>Methods can be explained with flowchart or pseudo code </a:t>
            </a:r>
            <a:r>
              <a:rPr lang="en-US" altLang="ja-JP" sz="2400" dirty="0">
                <a:solidFill>
                  <a:schemeClr val="tx2"/>
                </a:solidFill>
                <a:latin typeface="Times New Roman" pitchFamily="18" charset="0"/>
                <a:cs typeface="Times New Roman" pitchFamily="18" charset="0"/>
              </a:rPr>
              <a:t>. Your contribution should be highlighted.</a:t>
            </a:r>
          </a:p>
          <a:p>
            <a:pPr eaLnBrk="1" hangingPunct="1"/>
            <a:endParaRPr lang="en-US" sz="2400" dirty="0">
              <a:solidFill>
                <a:schemeClr val="tx2"/>
              </a:solidFill>
              <a:latin typeface="Times New Roman" pitchFamily="18" charset="0"/>
              <a:cs typeface="Times New Roman" pitchFamily="18" charset="0"/>
            </a:endParaRPr>
          </a:p>
          <a:p>
            <a:pPr eaLnBrk="1" hangingPunct="1"/>
            <a:endParaRPr lang="en-US" sz="2400" dirty="0">
              <a:solidFill>
                <a:schemeClr val="tx2"/>
              </a:solidFill>
              <a:latin typeface="Times New Roman" pitchFamily="18" charset="0"/>
              <a:cs typeface="Times New Roman" pitchFamily="18" charset="0"/>
            </a:endParaRPr>
          </a:p>
        </p:txBody>
      </p:sp>
      <p:graphicFrame>
        <p:nvGraphicFramePr>
          <p:cNvPr id="2637" name="Group 589"/>
          <p:cNvGraphicFramePr>
            <a:graphicFrameLocks noGrp="1"/>
          </p:cNvGraphicFramePr>
          <p:nvPr>
            <p:extLst>
              <p:ext uri="{D42A27DB-BD31-4B8C-83A1-F6EECF244321}">
                <p14:modId xmlns:p14="http://schemas.microsoft.com/office/powerpoint/2010/main" val="3727320"/>
              </p:ext>
            </p:extLst>
          </p:nvPr>
        </p:nvGraphicFramePr>
        <p:xfrm>
          <a:off x="5433218" y="14384789"/>
          <a:ext cx="4256087" cy="2266949"/>
        </p:xfrm>
        <a:graphic>
          <a:graphicData uri="http://schemas.openxmlformats.org/drawingml/2006/table">
            <a:tbl>
              <a:tblPr/>
              <a:tblGrid>
                <a:gridCol w="1457964">
                  <a:extLst>
                    <a:ext uri="{9D8B030D-6E8A-4147-A177-3AD203B41FA5}">
                      <a16:colId xmlns:a16="http://schemas.microsoft.com/office/drawing/2014/main" val="20000"/>
                    </a:ext>
                  </a:extLst>
                </a:gridCol>
                <a:gridCol w="1166933">
                  <a:extLst>
                    <a:ext uri="{9D8B030D-6E8A-4147-A177-3AD203B41FA5}">
                      <a16:colId xmlns:a16="http://schemas.microsoft.com/office/drawing/2014/main" val="20001"/>
                    </a:ext>
                  </a:extLst>
                </a:gridCol>
                <a:gridCol w="1631190">
                  <a:extLst>
                    <a:ext uri="{9D8B030D-6E8A-4147-A177-3AD203B41FA5}">
                      <a16:colId xmlns:a16="http://schemas.microsoft.com/office/drawing/2014/main" val="20002"/>
                    </a:ext>
                  </a:extLst>
                </a:gridCol>
              </a:tblGrid>
              <a:tr h="350794">
                <a:tc gridSpan="3">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600" b="0" i="0" u="none" strike="noStrike" cap="none" normalizeH="0" baseline="0" dirty="0">
                          <a:ln>
                            <a:noFill/>
                          </a:ln>
                          <a:solidFill>
                            <a:srgbClr val="FFFFFF"/>
                          </a:solidFill>
                          <a:effectLst/>
                          <a:latin typeface="Arial" charset="0"/>
                        </a:rPr>
                        <a:t>TABLE SAMPLE</a:t>
                      </a:r>
                    </a:p>
                  </a:txBody>
                  <a:tcPr marL="31506" marR="31506" marT="22292" marB="22292"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76092"/>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639530">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600" b="0" i="0" u="none" strike="noStrike" cap="none" normalizeH="0" baseline="0" dirty="0">
                          <a:ln>
                            <a:noFill/>
                          </a:ln>
                          <a:solidFill>
                            <a:schemeClr val="tx2"/>
                          </a:solidFill>
                          <a:effectLst/>
                          <a:latin typeface="Arial" charset="0"/>
                        </a:rPr>
                        <a:t>1998</a:t>
                      </a:r>
                    </a:p>
                  </a:txBody>
                  <a:tcPr marL="31506" marR="31506" marT="22292" marB="222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600" b="0" i="0" u="none" strike="noStrike" cap="none" normalizeH="0" baseline="0" dirty="0">
                          <a:ln>
                            <a:noFill/>
                          </a:ln>
                          <a:solidFill>
                            <a:schemeClr val="tx2"/>
                          </a:solidFill>
                          <a:effectLst/>
                          <a:latin typeface="Arial" charset="0"/>
                        </a:rPr>
                        <a:t>1999</a:t>
                      </a:r>
                    </a:p>
                  </a:txBody>
                  <a:tcPr marL="31506" marR="31506" marT="22292" marB="222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600" b="0" i="0" u="none" strike="noStrike" cap="none" normalizeH="0" baseline="0">
                          <a:ln>
                            <a:noFill/>
                          </a:ln>
                          <a:solidFill>
                            <a:schemeClr val="tx2"/>
                          </a:solidFill>
                          <a:effectLst/>
                          <a:latin typeface="Arial" charset="0"/>
                        </a:rPr>
                        <a:t>2000</a:t>
                      </a:r>
                    </a:p>
                  </a:txBody>
                  <a:tcPr marL="31506" marR="31506" marT="22292" marB="222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1"/>
                  </a:ext>
                </a:extLst>
              </a:tr>
              <a:tr h="639530">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600" b="0" i="0" u="none" strike="noStrike" cap="none" normalizeH="0" baseline="0">
                          <a:ln>
                            <a:noFill/>
                          </a:ln>
                          <a:solidFill>
                            <a:schemeClr val="tx2"/>
                          </a:solidFill>
                          <a:effectLst/>
                          <a:latin typeface="Arial" charset="0"/>
                        </a:rPr>
                        <a:t>2001</a:t>
                      </a:r>
                    </a:p>
                  </a:txBody>
                  <a:tcPr marL="31506" marR="31506" marT="22292" marB="222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600" b="0" i="0" u="none" strike="noStrike" cap="none" normalizeH="0" baseline="0" dirty="0">
                          <a:ln>
                            <a:noFill/>
                          </a:ln>
                          <a:solidFill>
                            <a:schemeClr val="tx2"/>
                          </a:solidFill>
                          <a:effectLst/>
                          <a:latin typeface="Arial" charset="0"/>
                        </a:rPr>
                        <a:t>2002</a:t>
                      </a:r>
                    </a:p>
                  </a:txBody>
                  <a:tcPr marL="31506" marR="31506" marT="22292" marB="222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600" b="0" i="0" u="none" strike="noStrike" cap="none" normalizeH="0" baseline="0" dirty="0">
                          <a:ln>
                            <a:noFill/>
                          </a:ln>
                          <a:solidFill>
                            <a:schemeClr val="tx2"/>
                          </a:solidFill>
                          <a:effectLst/>
                          <a:latin typeface="Arial" charset="0"/>
                        </a:rPr>
                        <a:t>2003</a:t>
                      </a:r>
                    </a:p>
                  </a:txBody>
                  <a:tcPr marL="31506" marR="31506" marT="22292" marB="222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2"/>
                  </a:ext>
                </a:extLst>
              </a:tr>
              <a:tr h="637095">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600" b="0" i="0" u="none" strike="noStrike" cap="none" normalizeH="0" baseline="0">
                          <a:ln>
                            <a:noFill/>
                          </a:ln>
                          <a:solidFill>
                            <a:schemeClr val="tx2"/>
                          </a:solidFill>
                          <a:effectLst/>
                          <a:latin typeface="Arial" charset="0"/>
                        </a:rPr>
                        <a:t>2004</a:t>
                      </a:r>
                    </a:p>
                  </a:txBody>
                  <a:tcPr marL="31506" marR="31506" marT="22292" marB="222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600" b="0" i="0" u="none" strike="noStrike" cap="none" normalizeH="0" baseline="0">
                          <a:ln>
                            <a:noFill/>
                          </a:ln>
                          <a:solidFill>
                            <a:schemeClr val="tx2"/>
                          </a:solidFill>
                          <a:effectLst/>
                          <a:latin typeface="Arial" charset="0"/>
                        </a:rPr>
                        <a:t>2005</a:t>
                      </a:r>
                    </a:p>
                  </a:txBody>
                  <a:tcPr marL="31506" marR="31506" marT="22292" marB="222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600" b="0" i="0" u="none" strike="noStrike" cap="none" normalizeH="0" baseline="0" dirty="0">
                          <a:ln>
                            <a:noFill/>
                          </a:ln>
                          <a:solidFill>
                            <a:schemeClr val="tx2"/>
                          </a:solidFill>
                          <a:effectLst/>
                          <a:latin typeface="Arial" charset="0"/>
                        </a:rPr>
                        <a:t>2006</a:t>
                      </a:r>
                    </a:p>
                  </a:txBody>
                  <a:tcPr marL="31506" marR="31506" marT="22292" marB="222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8F8F8"/>
                    </a:solidFill>
                  </a:tcPr>
                </a:tc>
                <a:extLst>
                  <a:ext uri="{0D108BD9-81ED-4DB2-BD59-A6C34878D82A}">
                    <a16:rowId xmlns:a16="http://schemas.microsoft.com/office/drawing/2014/main" val="10003"/>
                  </a:ext>
                </a:extLst>
              </a:tr>
            </a:tbl>
          </a:graphicData>
        </a:graphic>
      </p:graphicFrame>
      <p:sp>
        <p:nvSpPr>
          <p:cNvPr id="4125" name="Text Box 545"/>
          <p:cNvSpPr txBox="1">
            <a:spLocks noChangeArrowheads="1"/>
          </p:cNvSpPr>
          <p:nvPr/>
        </p:nvSpPr>
        <p:spPr bwMode="auto">
          <a:xfrm>
            <a:off x="5228202" y="11473029"/>
            <a:ext cx="4680000" cy="432000"/>
          </a:xfrm>
          <a:prstGeom prst="rect">
            <a:avLst/>
          </a:prstGeom>
          <a:solidFill>
            <a:srgbClr val="376092"/>
          </a:solidFill>
          <a:ln>
            <a:noFill/>
          </a:ln>
        </p:spPr>
        <p:txBody>
          <a:bodyPr lIns="37390" tIns="18692" rIns="37390" bIns="18692">
            <a:spAutoFit/>
          </a:bodyPr>
          <a:lstStyle>
            <a:lvl1pPr defTabSz="373063" eaLnBrk="0" hangingPunct="0">
              <a:defRPr sz="1200">
                <a:solidFill>
                  <a:schemeClr val="tx1"/>
                </a:solidFill>
                <a:latin typeface="Arial Narrow" pitchFamily="34" charset="0"/>
                <a:ea typeface="MS PGothic" pitchFamily="34" charset="-128"/>
              </a:defRPr>
            </a:lvl1pPr>
            <a:lvl2pPr marL="742950" indent="-285750" defTabSz="373063" eaLnBrk="0" hangingPunct="0">
              <a:defRPr sz="1200">
                <a:solidFill>
                  <a:schemeClr val="tx1"/>
                </a:solidFill>
                <a:latin typeface="Arial Narrow" pitchFamily="34" charset="0"/>
                <a:ea typeface="MS PGothic" pitchFamily="34" charset="-128"/>
              </a:defRPr>
            </a:lvl2pPr>
            <a:lvl3pPr marL="1143000" indent="-228600" defTabSz="373063" eaLnBrk="0" hangingPunct="0">
              <a:defRPr sz="1200">
                <a:solidFill>
                  <a:schemeClr val="tx1"/>
                </a:solidFill>
                <a:latin typeface="Arial Narrow" pitchFamily="34" charset="0"/>
                <a:ea typeface="MS PGothic" pitchFamily="34" charset="-128"/>
              </a:defRPr>
            </a:lvl3pPr>
            <a:lvl4pPr marL="1600200" indent="-228600" defTabSz="373063" eaLnBrk="0" hangingPunct="0">
              <a:defRPr sz="1200">
                <a:solidFill>
                  <a:schemeClr val="tx1"/>
                </a:solidFill>
                <a:latin typeface="Arial Narrow" pitchFamily="34" charset="0"/>
                <a:ea typeface="MS PGothic" pitchFamily="34" charset="-128"/>
              </a:defRPr>
            </a:lvl4pPr>
            <a:lvl5pPr marL="2057400" indent="-228600" defTabSz="373063" eaLnBrk="0" hangingPunct="0">
              <a:defRPr sz="1200">
                <a:solidFill>
                  <a:schemeClr val="tx1"/>
                </a:solidFill>
                <a:latin typeface="Arial Narrow" pitchFamily="34" charset="0"/>
                <a:ea typeface="MS PGothic" pitchFamily="34" charset="-128"/>
              </a:defRPr>
            </a:lvl5pPr>
            <a:lvl6pPr marL="25146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6pPr>
            <a:lvl7pPr marL="29718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7pPr>
            <a:lvl8pPr marL="34290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8pPr>
            <a:lvl9pPr marL="38862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9pPr>
          </a:lstStyle>
          <a:p>
            <a:pPr algn="ctr">
              <a:spcBef>
                <a:spcPct val="50000"/>
              </a:spcBef>
            </a:pPr>
            <a:r>
              <a:rPr lang="en-US" sz="2400" b="1" dirty="0">
                <a:solidFill>
                  <a:schemeClr val="bg1"/>
                </a:solidFill>
                <a:latin typeface="Times New Roman" pitchFamily="18" charset="0"/>
                <a:cs typeface="Times New Roman" pitchFamily="18" charset="0"/>
              </a:rPr>
              <a:t>Results &amp; Discussions</a:t>
            </a:r>
          </a:p>
        </p:txBody>
      </p:sp>
      <p:sp>
        <p:nvSpPr>
          <p:cNvPr id="4129" name="Text Box 563"/>
          <p:cNvSpPr txBox="1">
            <a:spLocks noChangeArrowheads="1"/>
          </p:cNvSpPr>
          <p:nvPr/>
        </p:nvSpPr>
        <p:spPr bwMode="auto">
          <a:xfrm>
            <a:off x="10101266" y="10596529"/>
            <a:ext cx="4680000" cy="432000"/>
          </a:xfrm>
          <a:prstGeom prst="rect">
            <a:avLst/>
          </a:prstGeom>
          <a:solidFill>
            <a:srgbClr val="376092"/>
          </a:solidFill>
          <a:ln>
            <a:noFill/>
          </a:ln>
        </p:spPr>
        <p:txBody>
          <a:bodyPr lIns="37390" tIns="18692" rIns="37390" bIns="18692">
            <a:spAutoFit/>
          </a:bodyPr>
          <a:lstStyle>
            <a:lvl1pPr defTabSz="373063" eaLnBrk="0" hangingPunct="0">
              <a:defRPr sz="1200">
                <a:solidFill>
                  <a:schemeClr val="tx1"/>
                </a:solidFill>
                <a:latin typeface="Arial Narrow" pitchFamily="34" charset="0"/>
                <a:ea typeface="MS PGothic" pitchFamily="34" charset="-128"/>
              </a:defRPr>
            </a:lvl1pPr>
            <a:lvl2pPr marL="742950" indent="-285750" defTabSz="373063" eaLnBrk="0" hangingPunct="0">
              <a:defRPr sz="1200">
                <a:solidFill>
                  <a:schemeClr val="tx1"/>
                </a:solidFill>
                <a:latin typeface="Arial Narrow" pitchFamily="34" charset="0"/>
                <a:ea typeface="MS PGothic" pitchFamily="34" charset="-128"/>
              </a:defRPr>
            </a:lvl2pPr>
            <a:lvl3pPr marL="1143000" indent="-228600" defTabSz="373063" eaLnBrk="0" hangingPunct="0">
              <a:defRPr sz="1200">
                <a:solidFill>
                  <a:schemeClr val="tx1"/>
                </a:solidFill>
                <a:latin typeface="Arial Narrow" pitchFamily="34" charset="0"/>
                <a:ea typeface="MS PGothic" pitchFamily="34" charset="-128"/>
              </a:defRPr>
            </a:lvl3pPr>
            <a:lvl4pPr marL="1600200" indent="-228600" defTabSz="373063" eaLnBrk="0" hangingPunct="0">
              <a:defRPr sz="1200">
                <a:solidFill>
                  <a:schemeClr val="tx1"/>
                </a:solidFill>
                <a:latin typeface="Arial Narrow" pitchFamily="34" charset="0"/>
                <a:ea typeface="MS PGothic" pitchFamily="34" charset="-128"/>
              </a:defRPr>
            </a:lvl4pPr>
            <a:lvl5pPr marL="2057400" indent="-228600" defTabSz="373063" eaLnBrk="0" hangingPunct="0">
              <a:defRPr sz="1200">
                <a:solidFill>
                  <a:schemeClr val="tx1"/>
                </a:solidFill>
                <a:latin typeface="Arial Narrow" pitchFamily="34" charset="0"/>
                <a:ea typeface="MS PGothic" pitchFamily="34" charset="-128"/>
              </a:defRPr>
            </a:lvl5pPr>
            <a:lvl6pPr marL="25146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6pPr>
            <a:lvl7pPr marL="29718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7pPr>
            <a:lvl8pPr marL="34290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8pPr>
            <a:lvl9pPr marL="38862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9pPr>
          </a:lstStyle>
          <a:p>
            <a:pPr algn="ctr">
              <a:spcBef>
                <a:spcPct val="50000"/>
              </a:spcBef>
            </a:pPr>
            <a:r>
              <a:rPr lang="en-US" sz="2400" b="1" dirty="0">
                <a:solidFill>
                  <a:schemeClr val="bg1"/>
                </a:solidFill>
                <a:latin typeface="Times New Roman" pitchFamily="18" charset="0"/>
                <a:cs typeface="Times New Roman" pitchFamily="18" charset="0"/>
              </a:rPr>
              <a:t>References</a:t>
            </a:r>
          </a:p>
        </p:txBody>
      </p:sp>
      <p:graphicFrame>
        <p:nvGraphicFramePr>
          <p:cNvPr id="4132" name="Chart 11"/>
          <p:cNvGraphicFramePr>
            <a:graphicFrameLocks/>
          </p:cNvGraphicFramePr>
          <p:nvPr>
            <p:extLst>
              <p:ext uri="{D42A27DB-BD31-4B8C-83A1-F6EECF244321}">
                <p14:modId xmlns:p14="http://schemas.microsoft.com/office/powerpoint/2010/main" val="2608257589"/>
              </p:ext>
            </p:extLst>
          </p:nvPr>
        </p:nvGraphicFramePr>
        <p:xfrm>
          <a:off x="5357907" y="16826939"/>
          <a:ext cx="4331398" cy="2317750"/>
        </p:xfrm>
        <a:graphic>
          <a:graphicData uri="http://schemas.openxmlformats.org/presentationml/2006/ole">
            <mc:AlternateContent xmlns:mc="http://schemas.openxmlformats.org/markup-compatibility/2006">
              <mc:Choice xmlns:v="urn:schemas-microsoft-com:vml" Requires="v">
                <p:oleObj r:id="rId3" imgW="5230821" imgH="3389670" progId="Excel.Chart.8">
                  <p:embed/>
                </p:oleObj>
              </mc:Choice>
              <mc:Fallback>
                <p:oleObj r:id="rId3" imgW="5230821" imgH="3389670" progId="Excel.Chart.8">
                  <p:embed/>
                  <p:pic>
                    <p:nvPicPr>
                      <p:cNvPr id="0" name="Chart 11"/>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57907" y="16826939"/>
                        <a:ext cx="4331398" cy="2317750"/>
                      </a:xfrm>
                      <a:prstGeom prst="rect">
                        <a:avLst/>
                      </a:prstGeom>
                      <a:noFill/>
                      <a:ln>
                        <a:noFill/>
                      </a:ln>
                    </p:spPr>
                  </p:pic>
                </p:oleObj>
              </mc:Fallback>
            </mc:AlternateContent>
          </a:graphicData>
        </a:graphic>
      </p:graphicFrame>
      <p:sp>
        <p:nvSpPr>
          <p:cNvPr id="4134" name="AutoShape 106" descr="Image result for Flow chart image"/>
          <p:cNvSpPr>
            <a:spLocks noChangeAspect="1" noChangeArrowheads="1"/>
          </p:cNvSpPr>
          <p:nvPr/>
        </p:nvSpPr>
        <p:spPr bwMode="auto">
          <a:xfrm>
            <a:off x="127000"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IN"/>
          </a:p>
        </p:txBody>
      </p:sp>
      <p:sp>
        <p:nvSpPr>
          <p:cNvPr id="4135" name="AutoShape 109" descr="Image result for Flow chart image"/>
          <p:cNvSpPr>
            <a:spLocks noChangeAspect="1" noChangeArrowheads="1"/>
          </p:cNvSpPr>
          <p:nvPr/>
        </p:nvSpPr>
        <p:spPr bwMode="auto">
          <a:xfrm>
            <a:off x="279400"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IN"/>
          </a:p>
        </p:txBody>
      </p:sp>
      <p:sp>
        <p:nvSpPr>
          <p:cNvPr id="4138" name="Rectangle 8"/>
          <p:cNvSpPr>
            <a:spLocks noChangeArrowheads="1"/>
          </p:cNvSpPr>
          <p:nvPr/>
        </p:nvSpPr>
        <p:spPr bwMode="auto">
          <a:xfrm>
            <a:off x="10130015" y="11125557"/>
            <a:ext cx="4608000" cy="9833461"/>
          </a:xfrm>
          <a:prstGeom prst="rect">
            <a:avLst/>
          </a:prstGeom>
          <a:noFill/>
          <a:ln w="28575">
            <a:solidFill>
              <a:srgbClr val="CCDDAB"/>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gn="just"/>
            <a:r>
              <a:rPr lang="en-US" sz="2400" dirty="0">
                <a:solidFill>
                  <a:schemeClr val="tx2"/>
                </a:solidFill>
                <a:latin typeface="Times New Roman" pitchFamily="18" charset="0"/>
                <a:cs typeface="Times New Roman" pitchFamily="18" charset="0"/>
              </a:rPr>
              <a:t>References are compulsory  and should be in IEEE format</a:t>
            </a:r>
          </a:p>
          <a:p>
            <a:pPr algn="just" eaLnBrk="1" hangingPunct="1"/>
            <a:r>
              <a:rPr lang="en-US" sz="2400" b="1" dirty="0">
                <a:solidFill>
                  <a:schemeClr val="tx2"/>
                </a:solidFill>
                <a:latin typeface="Times New Roman" pitchFamily="18" charset="0"/>
                <a:cs typeface="Times New Roman" pitchFamily="18" charset="0"/>
              </a:rPr>
              <a:t>IEEE standard </a:t>
            </a:r>
            <a:endParaRPr lang="en-US" sz="2400" dirty="0">
              <a:solidFill>
                <a:schemeClr val="tx2"/>
              </a:solidFill>
              <a:latin typeface="Times New Roman" pitchFamily="18" charset="0"/>
              <a:cs typeface="Times New Roman" pitchFamily="18" charset="0"/>
            </a:endParaRPr>
          </a:p>
          <a:p>
            <a:pPr algn="just" eaLnBrk="1" hangingPunct="1"/>
            <a:r>
              <a:rPr lang="en-US" sz="2400" b="1" dirty="0">
                <a:solidFill>
                  <a:schemeClr val="tx2"/>
                </a:solidFill>
                <a:latin typeface="Times New Roman" pitchFamily="18" charset="0"/>
                <a:cs typeface="Times New Roman" pitchFamily="18" charset="0"/>
              </a:rPr>
              <a:t>Book, </a:t>
            </a:r>
            <a:endParaRPr lang="en-US" sz="2400" dirty="0">
              <a:solidFill>
                <a:schemeClr val="tx2"/>
              </a:solidFill>
              <a:latin typeface="Times New Roman" pitchFamily="18" charset="0"/>
              <a:cs typeface="Times New Roman" pitchFamily="18" charset="0"/>
            </a:endParaRPr>
          </a:p>
          <a:p>
            <a:pPr algn="just" eaLnBrk="1" hangingPunct="1"/>
            <a:r>
              <a:rPr lang="en-US" sz="2400" dirty="0">
                <a:solidFill>
                  <a:schemeClr val="tx2"/>
                </a:solidFill>
                <a:latin typeface="Times New Roman" pitchFamily="18" charset="0"/>
                <a:cs typeface="Times New Roman" pitchFamily="18" charset="0"/>
              </a:rPr>
              <a:t>[1] J. F. Curtis, (Ed.), </a:t>
            </a:r>
            <a:r>
              <a:rPr lang="en-US" sz="2400" i="1" dirty="0">
                <a:solidFill>
                  <a:schemeClr val="tx2"/>
                </a:solidFill>
                <a:latin typeface="Times New Roman" pitchFamily="18" charset="0"/>
                <a:cs typeface="Times New Roman" pitchFamily="18" charset="0"/>
              </a:rPr>
              <a:t>Processes and Disorders of Human Comm-</a:t>
            </a:r>
            <a:r>
              <a:rPr lang="en-US" sz="2400" i="1" dirty="0" err="1">
                <a:solidFill>
                  <a:schemeClr val="tx2"/>
                </a:solidFill>
                <a:latin typeface="Times New Roman" pitchFamily="18" charset="0"/>
                <a:cs typeface="Times New Roman" pitchFamily="18" charset="0"/>
              </a:rPr>
              <a:t>unication</a:t>
            </a:r>
            <a:r>
              <a:rPr lang="en-US" sz="2400" i="1" dirty="0">
                <a:solidFill>
                  <a:schemeClr val="tx2"/>
                </a:solidFill>
                <a:latin typeface="Times New Roman" pitchFamily="18" charset="0"/>
                <a:cs typeface="Times New Roman" pitchFamily="18" charset="0"/>
              </a:rPr>
              <a:t>. </a:t>
            </a:r>
            <a:r>
              <a:rPr lang="en-US" sz="2400" dirty="0">
                <a:solidFill>
                  <a:schemeClr val="tx2"/>
                </a:solidFill>
                <a:latin typeface="Times New Roman" pitchFamily="18" charset="0"/>
                <a:cs typeface="Times New Roman" pitchFamily="18" charset="0"/>
              </a:rPr>
              <a:t>New York: Harper and Row, 1978. </a:t>
            </a:r>
          </a:p>
          <a:p>
            <a:pPr algn="just" eaLnBrk="1" hangingPunct="1"/>
            <a:r>
              <a:rPr lang="en-US" sz="2400" dirty="0">
                <a:solidFill>
                  <a:schemeClr val="tx2"/>
                </a:solidFill>
                <a:latin typeface="Times New Roman" pitchFamily="18" charset="0"/>
                <a:cs typeface="Times New Roman" pitchFamily="18" charset="0"/>
              </a:rPr>
              <a:t> </a:t>
            </a:r>
          </a:p>
          <a:p>
            <a:pPr algn="just" eaLnBrk="1" hangingPunct="1"/>
            <a:r>
              <a:rPr lang="en-US" sz="2400" b="1" dirty="0">
                <a:solidFill>
                  <a:schemeClr val="tx2"/>
                </a:solidFill>
                <a:latin typeface="Times New Roman" pitchFamily="18" charset="0"/>
                <a:cs typeface="Times New Roman" pitchFamily="18" charset="0"/>
              </a:rPr>
              <a:t>Journal Paper, </a:t>
            </a:r>
            <a:endParaRPr lang="en-US" sz="2400" dirty="0">
              <a:solidFill>
                <a:schemeClr val="tx2"/>
              </a:solidFill>
              <a:latin typeface="Times New Roman" pitchFamily="18" charset="0"/>
              <a:cs typeface="Times New Roman" pitchFamily="18" charset="0"/>
            </a:endParaRPr>
          </a:p>
          <a:p>
            <a:pPr algn="just" eaLnBrk="1" hangingPunct="1"/>
            <a:r>
              <a:rPr lang="en-US" sz="2400" dirty="0">
                <a:solidFill>
                  <a:schemeClr val="tx2"/>
                </a:solidFill>
                <a:latin typeface="Times New Roman" pitchFamily="18" charset="0"/>
                <a:cs typeface="Times New Roman" pitchFamily="18" charset="0"/>
              </a:rPr>
              <a:t>[2] J. </a:t>
            </a:r>
            <a:r>
              <a:rPr lang="en-US" sz="2400" dirty="0" err="1">
                <a:solidFill>
                  <a:schemeClr val="tx2"/>
                </a:solidFill>
                <a:latin typeface="Times New Roman" pitchFamily="18" charset="0"/>
                <a:cs typeface="Times New Roman" pitchFamily="18" charset="0"/>
              </a:rPr>
              <a:t>Schroeterand</a:t>
            </a:r>
            <a:r>
              <a:rPr lang="en-US" sz="2400" dirty="0">
                <a:solidFill>
                  <a:schemeClr val="tx2"/>
                </a:solidFill>
                <a:latin typeface="Times New Roman" pitchFamily="18" charset="0"/>
                <a:cs typeface="Times New Roman" pitchFamily="18" charset="0"/>
              </a:rPr>
              <a:t> M. M. </a:t>
            </a:r>
            <a:r>
              <a:rPr lang="en-US" sz="2400" dirty="0" err="1">
                <a:solidFill>
                  <a:schemeClr val="tx2"/>
                </a:solidFill>
                <a:latin typeface="Times New Roman" pitchFamily="18" charset="0"/>
                <a:cs typeface="Times New Roman" pitchFamily="18" charset="0"/>
              </a:rPr>
              <a:t>Sondhi</a:t>
            </a:r>
            <a:r>
              <a:rPr lang="en-US" sz="2400" dirty="0">
                <a:solidFill>
                  <a:schemeClr val="tx2"/>
                </a:solidFill>
                <a:latin typeface="Times New Roman" pitchFamily="18" charset="0"/>
                <a:cs typeface="Times New Roman" pitchFamily="18" charset="0"/>
              </a:rPr>
              <a:t>, “Techniques for estimating vocal-tract shapes from the speech </a:t>
            </a:r>
            <a:r>
              <a:rPr lang="en-US" sz="2400" dirty="0" err="1">
                <a:solidFill>
                  <a:schemeClr val="tx2"/>
                </a:solidFill>
                <a:latin typeface="Times New Roman" pitchFamily="18" charset="0"/>
                <a:cs typeface="Times New Roman" pitchFamily="18" charset="0"/>
              </a:rPr>
              <a:t>signal,”</a:t>
            </a:r>
            <a:r>
              <a:rPr lang="en-US" sz="2400" i="1" dirty="0" err="1">
                <a:solidFill>
                  <a:schemeClr val="tx2"/>
                </a:solidFill>
                <a:latin typeface="Times New Roman" pitchFamily="18" charset="0"/>
                <a:cs typeface="Times New Roman" pitchFamily="18" charset="0"/>
              </a:rPr>
              <a:t>IEEE</a:t>
            </a:r>
            <a:r>
              <a:rPr lang="en-US" sz="2400" i="1" dirty="0">
                <a:solidFill>
                  <a:schemeClr val="tx2"/>
                </a:solidFill>
                <a:latin typeface="Times New Roman" pitchFamily="18" charset="0"/>
                <a:cs typeface="Times New Roman" pitchFamily="18" charset="0"/>
              </a:rPr>
              <a:t> Trans. Speech Audio Process.</a:t>
            </a:r>
            <a:r>
              <a:rPr lang="en-US" sz="2400" dirty="0">
                <a:solidFill>
                  <a:schemeClr val="tx2"/>
                </a:solidFill>
                <a:latin typeface="Times New Roman" pitchFamily="18" charset="0"/>
                <a:cs typeface="Times New Roman" pitchFamily="18" charset="0"/>
              </a:rPr>
              <a:t>, vol. 2, no. 1, pp. 133–150, 1994. </a:t>
            </a:r>
          </a:p>
          <a:p>
            <a:pPr algn="just" eaLnBrk="1" hangingPunct="1"/>
            <a:endParaRPr lang="en-US" sz="2400" b="1" dirty="0">
              <a:solidFill>
                <a:schemeClr val="tx2"/>
              </a:solidFill>
              <a:latin typeface="Times New Roman" pitchFamily="18" charset="0"/>
              <a:cs typeface="Times New Roman" pitchFamily="18" charset="0"/>
            </a:endParaRPr>
          </a:p>
          <a:p>
            <a:pPr algn="just" eaLnBrk="1" hangingPunct="1"/>
            <a:r>
              <a:rPr lang="en-US" sz="2400" b="1" dirty="0">
                <a:solidFill>
                  <a:schemeClr val="tx2"/>
                </a:solidFill>
                <a:latin typeface="Times New Roman" pitchFamily="18" charset="0"/>
                <a:cs typeface="Times New Roman" pitchFamily="18" charset="0"/>
              </a:rPr>
              <a:t>Proceeding paper, </a:t>
            </a:r>
            <a:endParaRPr lang="en-US" sz="2400" dirty="0">
              <a:solidFill>
                <a:schemeClr val="tx2"/>
              </a:solidFill>
              <a:latin typeface="Times New Roman" pitchFamily="18" charset="0"/>
              <a:cs typeface="Times New Roman" pitchFamily="18" charset="0"/>
            </a:endParaRPr>
          </a:p>
          <a:p>
            <a:pPr algn="just" eaLnBrk="1" hangingPunct="1"/>
            <a:r>
              <a:rPr lang="en-US" sz="2400" b="1" dirty="0">
                <a:solidFill>
                  <a:schemeClr val="tx2"/>
                </a:solidFill>
                <a:latin typeface="Times New Roman" pitchFamily="18" charset="0"/>
                <a:cs typeface="Times New Roman" pitchFamily="18" charset="0"/>
              </a:rPr>
              <a:t>[3] </a:t>
            </a:r>
            <a:r>
              <a:rPr lang="en-US" sz="2400" dirty="0">
                <a:solidFill>
                  <a:schemeClr val="tx2"/>
                </a:solidFill>
                <a:latin typeface="Times New Roman" pitchFamily="18" charset="0"/>
                <a:cs typeface="Times New Roman" pitchFamily="18" charset="0"/>
              </a:rPr>
              <a:t>J. M. Pardo, “Vocal tract shape analysis for children,” in </a:t>
            </a:r>
            <a:r>
              <a:rPr lang="en-US" sz="2400" i="1" dirty="0">
                <a:solidFill>
                  <a:schemeClr val="tx2"/>
                </a:solidFill>
                <a:latin typeface="Times New Roman" pitchFamily="18" charset="0"/>
                <a:cs typeface="Times New Roman" pitchFamily="18" charset="0"/>
              </a:rPr>
              <a:t>Proc. IEEE Int. Conf. </a:t>
            </a:r>
            <a:r>
              <a:rPr lang="en-US" sz="2400" i="1" dirty="0" err="1">
                <a:solidFill>
                  <a:schemeClr val="tx2"/>
                </a:solidFill>
                <a:latin typeface="Times New Roman" pitchFamily="18" charset="0"/>
                <a:cs typeface="Times New Roman" pitchFamily="18" charset="0"/>
              </a:rPr>
              <a:t>Acoust</a:t>
            </a:r>
            <a:r>
              <a:rPr lang="en-US" sz="2400" i="1" dirty="0">
                <a:solidFill>
                  <a:schemeClr val="tx2"/>
                </a:solidFill>
                <a:latin typeface="Times New Roman" pitchFamily="18" charset="0"/>
                <a:cs typeface="Times New Roman" pitchFamily="18" charset="0"/>
              </a:rPr>
              <a:t>., Speech, Signal Process.</a:t>
            </a:r>
            <a:r>
              <a:rPr lang="en-US" sz="2400" dirty="0">
                <a:solidFill>
                  <a:schemeClr val="tx2"/>
                </a:solidFill>
                <a:latin typeface="Times New Roman" pitchFamily="18" charset="0"/>
                <a:cs typeface="Times New Roman" pitchFamily="18" charset="0"/>
              </a:rPr>
              <a:t>, 1982, pp. 763–766. </a:t>
            </a:r>
          </a:p>
          <a:p>
            <a:pPr algn="just"/>
            <a:endParaRPr lang="en-IN" sz="2400" dirty="0">
              <a:solidFill>
                <a:schemeClr val="tx2"/>
              </a:solidFill>
              <a:latin typeface="Times New Roman" pitchFamily="18" charset="0"/>
              <a:cs typeface="Times New Roman" pitchFamily="18" charset="0"/>
            </a:endParaRPr>
          </a:p>
          <a:p>
            <a:pPr algn="just"/>
            <a:endParaRPr lang="en-IN" sz="2400" dirty="0">
              <a:solidFill>
                <a:schemeClr val="tx2"/>
              </a:solidFill>
              <a:latin typeface="Times New Roman" pitchFamily="18" charset="0"/>
              <a:cs typeface="Times New Roman" pitchFamily="18" charset="0"/>
            </a:endParaRPr>
          </a:p>
          <a:p>
            <a:pPr algn="just"/>
            <a:endParaRPr lang="en-IN" sz="2400" dirty="0">
              <a:solidFill>
                <a:schemeClr val="tx2"/>
              </a:solidFill>
              <a:latin typeface="Times New Roman" pitchFamily="18" charset="0"/>
              <a:cs typeface="Times New Roman" pitchFamily="18" charset="0"/>
            </a:endParaRPr>
          </a:p>
          <a:p>
            <a:pPr algn="just"/>
            <a:endParaRPr lang="en-IN" sz="1100" dirty="0">
              <a:solidFill>
                <a:schemeClr val="tx2"/>
              </a:solidFill>
              <a:latin typeface="Times New Roman" pitchFamily="18" charset="0"/>
              <a:cs typeface="Times New Roman" pitchFamily="18" charset="0"/>
            </a:endParaRPr>
          </a:p>
          <a:p>
            <a:pPr algn="just"/>
            <a:endParaRPr lang="en-IN" sz="1100" dirty="0">
              <a:solidFill>
                <a:schemeClr val="tx2"/>
              </a:solidFill>
              <a:latin typeface="Times New Roman" pitchFamily="18" charset="0"/>
              <a:cs typeface="Times New Roman" pitchFamily="18" charset="0"/>
            </a:endParaRPr>
          </a:p>
          <a:p>
            <a:pPr algn="just"/>
            <a:endParaRPr lang="en-IN" sz="1100" dirty="0">
              <a:solidFill>
                <a:schemeClr val="tx2"/>
              </a:solidFill>
              <a:latin typeface="Times New Roman" pitchFamily="18" charset="0"/>
              <a:cs typeface="Times New Roman" pitchFamily="18" charset="0"/>
            </a:endParaRPr>
          </a:p>
        </p:txBody>
      </p:sp>
      <p:sp>
        <p:nvSpPr>
          <p:cNvPr id="4141" name="Rectangle 2"/>
          <p:cNvSpPr>
            <a:spLocks noChangeArrowheads="1"/>
          </p:cNvSpPr>
          <p:nvPr/>
        </p:nvSpPr>
        <p:spPr bwMode="auto">
          <a:xfrm>
            <a:off x="402532" y="16458007"/>
            <a:ext cx="4608000" cy="4524315"/>
          </a:xfrm>
          <a:prstGeom prst="rect">
            <a:avLst/>
          </a:prstGeom>
          <a:noFill/>
          <a:ln w="28575">
            <a:solidFill>
              <a:srgbClr val="CCDDAB"/>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gn="just"/>
            <a:r>
              <a:rPr lang="en-IN" sz="2400" dirty="0">
                <a:solidFill>
                  <a:schemeClr val="tx2"/>
                </a:solidFill>
                <a:latin typeface="Times New Roman" pitchFamily="18" charset="0"/>
                <a:cs typeface="Times New Roman" pitchFamily="18" charset="0"/>
              </a:rPr>
              <a:t>About 150 words. Briefly describe the methods/procedures used and how they will help you find out about your hypothesis. Could use flow diagrams to help illustrate your procedures (this will help break up your text and make the poster look more interesting). Ensure you label diagrams if needed.</a:t>
            </a:r>
          </a:p>
          <a:p>
            <a:pPr algn="just"/>
            <a:endParaRPr lang="en-IN" sz="2400" dirty="0">
              <a:solidFill>
                <a:schemeClr val="tx2"/>
              </a:solidFill>
              <a:latin typeface="Times New Roman" pitchFamily="18" charset="0"/>
              <a:cs typeface="Times New Roman" pitchFamily="18" charset="0"/>
            </a:endParaRPr>
          </a:p>
          <a:p>
            <a:pPr algn="just"/>
            <a:endParaRPr lang="en-IN" sz="2400" dirty="0">
              <a:solidFill>
                <a:schemeClr val="tx2"/>
              </a:solidFill>
              <a:latin typeface="Times New Roman" pitchFamily="18" charset="0"/>
              <a:cs typeface="Times New Roman" pitchFamily="18" charset="0"/>
            </a:endParaRPr>
          </a:p>
        </p:txBody>
      </p:sp>
      <p:pic>
        <p:nvPicPr>
          <p:cNvPr id="3" name="Picture 2">
            <a:extLst>
              <a:ext uri="{FF2B5EF4-FFF2-40B4-BE49-F238E27FC236}">
                <a16:creationId xmlns:a16="http://schemas.microsoft.com/office/drawing/2014/main" id="{27945392-84BB-DB18-BF39-3486B917ED36}"/>
              </a:ext>
            </a:extLst>
          </p:cNvPr>
          <p:cNvPicPr>
            <a:picLocks noChangeAspect="1"/>
          </p:cNvPicPr>
          <p:nvPr/>
        </p:nvPicPr>
        <p:blipFill>
          <a:blip r:embed="rId5"/>
          <a:stretch>
            <a:fillRect/>
          </a:stretch>
        </p:blipFill>
        <p:spPr>
          <a:xfrm>
            <a:off x="431800" y="320677"/>
            <a:ext cx="2146300" cy="2127390"/>
          </a:xfrm>
          <a:prstGeom prst="rect">
            <a:avLst/>
          </a:prstGeom>
        </p:spPr>
      </p:pic>
      <p:sp>
        <p:nvSpPr>
          <p:cNvPr id="7" name="TextBox 6">
            <a:extLst>
              <a:ext uri="{FF2B5EF4-FFF2-40B4-BE49-F238E27FC236}">
                <a16:creationId xmlns:a16="http://schemas.microsoft.com/office/drawing/2014/main" id="{3D391E39-53A8-AC32-9397-8EDDE12142EE}"/>
              </a:ext>
            </a:extLst>
          </p:cNvPr>
          <p:cNvSpPr txBox="1"/>
          <p:nvPr/>
        </p:nvSpPr>
        <p:spPr>
          <a:xfrm>
            <a:off x="3095854" y="137387"/>
            <a:ext cx="9474198" cy="830997"/>
          </a:xfrm>
          <a:prstGeom prst="rect">
            <a:avLst/>
          </a:prstGeom>
          <a:noFill/>
        </p:spPr>
        <p:txBody>
          <a:bodyPr wrap="square">
            <a:spAutoFit/>
          </a:bodyPr>
          <a:lstStyle/>
          <a:p>
            <a:pPr algn="ctr"/>
            <a:r>
              <a:rPr lang="en-US" sz="4800" b="1" dirty="0">
                <a:solidFill>
                  <a:schemeClr val="bg2"/>
                </a:solidFill>
                <a:latin typeface="Times New Roman" pitchFamily="18" charset="0"/>
                <a:cs typeface="Times New Roman" pitchFamily="18" charset="0"/>
              </a:rPr>
              <a:t>IT for Society: Colloquium - 2023</a:t>
            </a:r>
          </a:p>
        </p:txBody>
      </p:sp>
      <p:sp>
        <p:nvSpPr>
          <p:cNvPr id="12" name="TextBox 11">
            <a:extLst>
              <a:ext uri="{FF2B5EF4-FFF2-40B4-BE49-F238E27FC236}">
                <a16:creationId xmlns:a16="http://schemas.microsoft.com/office/drawing/2014/main" id="{A045A655-E2EC-1225-4FE1-E78090091078}"/>
              </a:ext>
            </a:extLst>
          </p:cNvPr>
          <p:cNvSpPr txBox="1"/>
          <p:nvPr/>
        </p:nvSpPr>
        <p:spPr>
          <a:xfrm>
            <a:off x="4511986" y="1267830"/>
            <a:ext cx="6423990" cy="1323439"/>
          </a:xfrm>
          <a:prstGeom prst="rect">
            <a:avLst/>
          </a:prstGeom>
          <a:noFill/>
        </p:spPr>
        <p:txBody>
          <a:bodyPr wrap="square">
            <a:spAutoFit/>
          </a:bodyPr>
          <a:lstStyle/>
          <a:p>
            <a:pPr algn="ctr"/>
            <a:r>
              <a:rPr lang="en-US" sz="4000" b="1" dirty="0">
                <a:solidFill>
                  <a:schemeClr val="bg2"/>
                </a:solidFill>
                <a:latin typeface="Times New Roman" pitchFamily="18" charset="0"/>
                <a:cs typeface="Times New Roman" pitchFamily="18" charset="0"/>
              </a:rPr>
              <a:t>Title</a:t>
            </a:r>
          </a:p>
          <a:p>
            <a:pPr algn="ctr"/>
            <a:endParaRPr lang="en-US" sz="900" b="1" dirty="0">
              <a:solidFill>
                <a:schemeClr val="bg2"/>
              </a:solidFill>
              <a:latin typeface="Times New Roman" pitchFamily="18" charset="0"/>
              <a:cs typeface="Times New Roman" pitchFamily="18" charset="0"/>
            </a:endParaRPr>
          </a:p>
          <a:p>
            <a:pPr algn="ctr"/>
            <a:r>
              <a:rPr lang="en-US" sz="2800" b="1" dirty="0">
                <a:solidFill>
                  <a:schemeClr val="bg2"/>
                </a:solidFill>
                <a:latin typeface="Times New Roman" pitchFamily="18" charset="0"/>
                <a:cs typeface="Times New Roman" pitchFamily="18" charset="0"/>
              </a:rPr>
              <a:t>Author Names</a:t>
            </a:r>
            <a:endParaRPr lang="en-IN" sz="2800" dirty="0">
              <a:solidFill>
                <a:schemeClr val="bg2"/>
              </a:solidFill>
            </a:endParaRPr>
          </a:p>
        </p:txBody>
      </p:sp>
      <p:sp>
        <p:nvSpPr>
          <p:cNvPr id="13" name="TextBox 12">
            <a:extLst>
              <a:ext uri="{FF2B5EF4-FFF2-40B4-BE49-F238E27FC236}">
                <a16:creationId xmlns:a16="http://schemas.microsoft.com/office/drawing/2014/main" id="{9EA8A4C6-E26E-ECFB-4C59-06628B77D88F}"/>
              </a:ext>
            </a:extLst>
          </p:cNvPr>
          <p:cNvSpPr txBox="1"/>
          <p:nvPr/>
        </p:nvSpPr>
        <p:spPr>
          <a:xfrm>
            <a:off x="12372975" y="1147179"/>
            <a:ext cx="2445136" cy="1323439"/>
          </a:xfrm>
          <a:prstGeom prst="rect">
            <a:avLst/>
          </a:prstGeom>
          <a:noFill/>
        </p:spPr>
        <p:txBody>
          <a:bodyPr wrap="square">
            <a:spAutoFit/>
          </a:bodyPr>
          <a:lstStyle/>
          <a:p>
            <a:pPr algn="ctr"/>
            <a:r>
              <a:rPr lang="en-US" sz="4000" b="1" dirty="0">
                <a:solidFill>
                  <a:schemeClr val="bg2"/>
                </a:solidFill>
                <a:latin typeface="Times New Roman" pitchFamily="18" charset="0"/>
                <a:cs typeface="Times New Roman" pitchFamily="18" charset="0"/>
              </a:rPr>
              <a:t>Poster No.</a:t>
            </a:r>
          </a:p>
          <a:p>
            <a:pPr algn="ctr"/>
            <a:endParaRPr lang="en-IN" sz="4000" dirty="0">
              <a:solidFill>
                <a:schemeClr val="bg2"/>
              </a:solidFill>
            </a:endParaRPr>
          </a:p>
        </p:txBody>
      </p:sp>
      <p:cxnSp>
        <p:nvCxnSpPr>
          <p:cNvPr id="16" name="Straight Connector 15">
            <a:extLst>
              <a:ext uri="{FF2B5EF4-FFF2-40B4-BE49-F238E27FC236}">
                <a16:creationId xmlns:a16="http://schemas.microsoft.com/office/drawing/2014/main" id="{230F86FD-DADF-439A-1A63-3CD9D7FF5392}"/>
              </a:ext>
            </a:extLst>
          </p:cNvPr>
          <p:cNvCxnSpPr>
            <a:cxnSpLocks/>
          </p:cNvCxnSpPr>
          <p:nvPr/>
        </p:nvCxnSpPr>
        <p:spPr>
          <a:xfrm>
            <a:off x="5133959" y="2797552"/>
            <a:ext cx="0" cy="18268571"/>
          </a:xfrm>
          <a:prstGeom prst="line">
            <a:avLst/>
          </a:prstGeom>
          <a:ln w="50800">
            <a:solidFill>
              <a:srgbClr val="376092"/>
            </a:solidFill>
          </a:ln>
        </p:spPr>
        <p:style>
          <a:lnRef idx="1">
            <a:schemeClr val="accent1"/>
          </a:lnRef>
          <a:fillRef idx="0">
            <a:schemeClr val="accent1"/>
          </a:fillRef>
          <a:effectRef idx="0">
            <a:schemeClr val="accent1"/>
          </a:effectRef>
          <a:fontRef idx="minor">
            <a:schemeClr val="tx1"/>
          </a:fontRef>
        </p:style>
      </p:cxnSp>
      <p:sp>
        <p:nvSpPr>
          <p:cNvPr id="18" name="Text Box 471">
            <a:extLst>
              <a:ext uri="{FF2B5EF4-FFF2-40B4-BE49-F238E27FC236}">
                <a16:creationId xmlns:a16="http://schemas.microsoft.com/office/drawing/2014/main" id="{CB4A4B69-9F25-FC36-57B3-E7C8BCCB6B4E}"/>
              </a:ext>
            </a:extLst>
          </p:cNvPr>
          <p:cNvSpPr txBox="1">
            <a:spLocks noChangeArrowheads="1"/>
          </p:cNvSpPr>
          <p:nvPr/>
        </p:nvSpPr>
        <p:spPr bwMode="auto">
          <a:xfrm>
            <a:off x="360000" y="2859300"/>
            <a:ext cx="4680000" cy="432000"/>
          </a:xfrm>
          <a:prstGeom prst="rect">
            <a:avLst/>
          </a:prstGeom>
          <a:solidFill>
            <a:srgbClr val="376092"/>
          </a:solidFill>
          <a:ln>
            <a:noFill/>
          </a:ln>
        </p:spPr>
        <p:txBody>
          <a:bodyPr lIns="37390" tIns="18692" rIns="37390" bIns="18692">
            <a:spAutoFit/>
          </a:bodyPr>
          <a:lstStyle>
            <a:lvl1pPr defTabSz="373063" eaLnBrk="0" hangingPunct="0">
              <a:defRPr sz="1200">
                <a:solidFill>
                  <a:schemeClr val="tx1"/>
                </a:solidFill>
                <a:latin typeface="Arial Narrow" pitchFamily="34" charset="0"/>
                <a:ea typeface="MS PGothic" pitchFamily="34" charset="-128"/>
              </a:defRPr>
            </a:lvl1pPr>
            <a:lvl2pPr marL="742950" indent="-285750" defTabSz="373063" eaLnBrk="0" hangingPunct="0">
              <a:defRPr sz="1200">
                <a:solidFill>
                  <a:schemeClr val="tx1"/>
                </a:solidFill>
                <a:latin typeface="Arial Narrow" pitchFamily="34" charset="0"/>
                <a:ea typeface="MS PGothic" pitchFamily="34" charset="-128"/>
              </a:defRPr>
            </a:lvl2pPr>
            <a:lvl3pPr marL="1143000" indent="-228600" defTabSz="373063" eaLnBrk="0" hangingPunct="0">
              <a:defRPr sz="1200">
                <a:solidFill>
                  <a:schemeClr val="tx1"/>
                </a:solidFill>
                <a:latin typeface="Arial Narrow" pitchFamily="34" charset="0"/>
                <a:ea typeface="MS PGothic" pitchFamily="34" charset="-128"/>
              </a:defRPr>
            </a:lvl3pPr>
            <a:lvl4pPr marL="1600200" indent="-228600" defTabSz="373063" eaLnBrk="0" hangingPunct="0">
              <a:defRPr sz="1200">
                <a:solidFill>
                  <a:schemeClr val="tx1"/>
                </a:solidFill>
                <a:latin typeface="Arial Narrow" pitchFamily="34" charset="0"/>
                <a:ea typeface="MS PGothic" pitchFamily="34" charset="-128"/>
              </a:defRPr>
            </a:lvl4pPr>
            <a:lvl5pPr marL="2057400" indent="-228600" defTabSz="373063" eaLnBrk="0" hangingPunct="0">
              <a:defRPr sz="1200">
                <a:solidFill>
                  <a:schemeClr val="tx1"/>
                </a:solidFill>
                <a:latin typeface="Arial Narrow" pitchFamily="34" charset="0"/>
                <a:ea typeface="MS PGothic" pitchFamily="34" charset="-128"/>
              </a:defRPr>
            </a:lvl5pPr>
            <a:lvl6pPr marL="25146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6pPr>
            <a:lvl7pPr marL="29718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7pPr>
            <a:lvl8pPr marL="34290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8pPr>
            <a:lvl9pPr marL="38862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9pPr>
          </a:lstStyle>
          <a:p>
            <a:pPr algn="ctr">
              <a:spcBef>
                <a:spcPct val="50000"/>
              </a:spcBef>
            </a:pPr>
            <a:r>
              <a:rPr lang="en-US" sz="2400" b="1">
                <a:solidFill>
                  <a:schemeClr val="bg1"/>
                </a:solidFill>
              </a:rPr>
              <a:t> </a:t>
            </a:r>
            <a:r>
              <a:rPr lang="en-US" sz="2400" b="1">
                <a:solidFill>
                  <a:schemeClr val="bg1"/>
                </a:solidFill>
                <a:latin typeface="Times New Roman" pitchFamily="18" charset="0"/>
                <a:cs typeface="Times New Roman" pitchFamily="18" charset="0"/>
              </a:rPr>
              <a:t>Introduction</a:t>
            </a:r>
          </a:p>
        </p:txBody>
      </p:sp>
      <p:sp>
        <p:nvSpPr>
          <p:cNvPr id="24" name="TextBox 23">
            <a:extLst>
              <a:ext uri="{FF2B5EF4-FFF2-40B4-BE49-F238E27FC236}">
                <a16:creationId xmlns:a16="http://schemas.microsoft.com/office/drawing/2014/main" id="{35B31407-7710-0108-137D-CC9AC2EC5F53}"/>
              </a:ext>
            </a:extLst>
          </p:cNvPr>
          <p:cNvSpPr txBox="1"/>
          <p:nvPr/>
        </p:nvSpPr>
        <p:spPr>
          <a:xfrm>
            <a:off x="402532" y="3391503"/>
            <a:ext cx="4608000" cy="7478970"/>
          </a:xfrm>
          <a:prstGeom prst="rect">
            <a:avLst/>
          </a:prstGeom>
          <a:noFill/>
          <a:ln w="28575">
            <a:solidFill>
              <a:srgbClr val="CCDDAB"/>
            </a:solidFill>
          </a:ln>
        </p:spPr>
        <p:txBody>
          <a:bodyPr wrap="square">
            <a:spAutoFit/>
          </a:bodyPr>
          <a:lstStyle/>
          <a:p>
            <a:pPr algn="just">
              <a:spcAft>
                <a:spcPts val="0"/>
              </a:spcAft>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This template is designed to produce a A2 size poster in </a:t>
            </a:r>
            <a:r>
              <a:rPr lang="en-US" sz="2400" b="1" kern="100" dirty="0">
                <a:effectLst/>
                <a:latin typeface="Times New Roman" panose="02020603050405020304" pitchFamily="18" charset="0"/>
                <a:ea typeface="Calibri" panose="020F0502020204030204" pitchFamily="34" charset="0"/>
                <a:cs typeface="Times New Roman" panose="02020603050405020304" pitchFamily="18" charset="0"/>
              </a:rPr>
              <a:t>portrait or landscape </a:t>
            </a: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orientation. </a:t>
            </a:r>
            <a:endParaRPr lang="en-IN"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You can modify points or section size to be displayed as per your presentation need.</a:t>
            </a:r>
            <a:b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br>
            <a:b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IN" sz="2400" kern="100" dirty="0">
                <a:effectLst/>
                <a:latin typeface="Times New Roman" panose="02020603050405020304" pitchFamily="18" charset="0"/>
                <a:ea typeface="Calibri" panose="020F0502020204030204" pitchFamily="34" charset="0"/>
                <a:cs typeface="Times New Roman" panose="02020603050405020304" pitchFamily="18" charset="0"/>
              </a:rPr>
              <a:t>The poster display should focus on:</a:t>
            </a:r>
          </a:p>
          <a:p>
            <a:pPr marL="342900" lvl="0" indent="-342900" algn="just">
              <a:spcAft>
                <a:spcPts val="0"/>
              </a:spcAft>
              <a:buFont typeface="Arial" panose="020B0604020202020204" pitchFamily="34" charset="0"/>
              <a:buChar char="•"/>
              <a:tabLst>
                <a:tab pos="457200" algn="l"/>
              </a:tabLst>
            </a:pPr>
            <a:r>
              <a:rPr lang="en-IN" sz="2400" kern="100" dirty="0">
                <a:effectLst/>
                <a:latin typeface="Times New Roman" panose="02020603050405020304" pitchFamily="18" charset="0"/>
                <a:ea typeface="Calibri" panose="020F0502020204030204" pitchFamily="34" charset="0"/>
                <a:cs typeface="Times New Roman" panose="02020603050405020304" pitchFamily="18" charset="0"/>
              </a:rPr>
              <a:t>Hypothesis or Objective</a:t>
            </a:r>
          </a:p>
          <a:p>
            <a:pPr marL="342900" lvl="0" indent="-342900" algn="just">
              <a:spcAft>
                <a:spcPts val="0"/>
              </a:spcAft>
              <a:buFont typeface="Arial" panose="020B0604020202020204" pitchFamily="34" charset="0"/>
              <a:buChar char="•"/>
              <a:tabLst>
                <a:tab pos="457200" algn="l"/>
              </a:tabLst>
            </a:pPr>
            <a:r>
              <a:rPr lang="en-IN" sz="2400" kern="100" dirty="0">
                <a:effectLst/>
                <a:latin typeface="Times New Roman" panose="02020603050405020304" pitchFamily="18" charset="0"/>
                <a:ea typeface="Calibri" panose="020F0502020204030204" pitchFamily="34" charset="0"/>
                <a:cs typeface="Times New Roman" panose="02020603050405020304" pitchFamily="18" charset="0"/>
              </a:rPr>
              <a:t> Methods or Mechanisms</a:t>
            </a:r>
          </a:p>
          <a:p>
            <a:pPr marL="342900" lvl="0" indent="-342900" algn="just">
              <a:spcAft>
                <a:spcPts val="0"/>
              </a:spcAft>
              <a:buFont typeface="Arial" panose="020B0604020202020204" pitchFamily="34" charset="0"/>
              <a:buChar char="•"/>
              <a:tabLst>
                <a:tab pos="457200" algn="l"/>
              </a:tabLst>
            </a:pPr>
            <a:r>
              <a:rPr lang="en-IN" sz="2400" kern="100" dirty="0">
                <a:effectLst/>
                <a:latin typeface="Times New Roman" panose="02020603050405020304" pitchFamily="18" charset="0"/>
                <a:ea typeface="Calibri" panose="020F0502020204030204" pitchFamily="34" charset="0"/>
                <a:cs typeface="Times New Roman" panose="02020603050405020304" pitchFamily="18" charset="0"/>
              </a:rPr>
              <a:t> Results or Outcomes</a:t>
            </a:r>
          </a:p>
          <a:p>
            <a:pPr algn="just">
              <a:spcAft>
                <a:spcPts val="0"/>
              </a:spcAft>
            </a:pPr>
            <a:b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This section should include the problem statement or your research focus along with system block diagram and should answer the related research questions. This section can be about 200 words long</a:t>
            </a:r>
          </a:p>
          <a:p>
            <a:pPr algn="just">
              <a:spcAft>
                <a:spcPts val="0"/>
              </a:spcAft>
            </a:pPr>
            <a:endParaRPr lang="en-US" sz="2400" kern="1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5" name="Text Box 473">
            <a:extLst>
              <a:ext uri="{FF2B5EF4-FFF2-40B4-BE49-F238E27FC236}">
                <a16:creationId xmlns:a16="http://schemas.microsoft.com/office/drawing/2014/main" id="{C993DD4B-7148-0E51-FF80-A6564E39EDEF}"/>
              </a:ext>
            </a:extLst>
          </p:cNvPr>
          <p:cNvSpPr txBox="1">
            <a:spLocks noChangeArrowheads="1"/>
          </p:cNvSpPr>
          <p:nvPr/>
        </p:nvSpPr>
        <p:spPr bwMode="auto">
          <a:xfrm>
            <a:off x="360000" y="11136697"/>
            <a:ext cx="4680000" cy="432000"/>
          </a:xfrm>
          <a:prstGeom prst="rect">
            <a:avLst/>
          </a:prstGeom>
          <a:solidFill>
            <a:srgbClr val="376092"/>
          </a:solidFill>
          <a:ln>
            <a:noFill/>
          </a:ln>
        </p:spPr>
        <p:txBody>
          <a:bodyPr lIns="37390" tIns="18692" rIns="37390" bIns="18692">
            <a:spAutoFit/>
          </a:bodyPr>
          <a:lstStyle>
            <a:lvl1pPr defTabSz="373063" eaLnBrk="0" hangingPunct="0">
              <a:defRPr sz="1200">
                <a:solidFill>
                  <a:schemeClr val="tx1"/>
                </a:solidFill>
                <a:latin typeface="Arial Narrow" pitchFamily="34" charset="0"/>
                <a:ea typeface="MS PGothic" pitchFamily="34" charset="-128"/>
              </a:defRPr>
            </a:lvl1pPr>
            <a:lvl2pPr marL="742950" indent="-285750" defTabSz="373063" eaLnBrk="0" hangingPunct="0">
              <a:defRPr sz="1200">
                <a:solidFill>
                  <a:schemeClr val="tx1"/>
                </a:solidFill>
                <a:latin typeface="Arial Narrow" pitchFamily="34" charset="0"/>
                <a:ea typeface="MS PGothic" pitchFamily="34" charset="-128"/>
              </a:defRPr>
            </a:lvl2pPr>
            <a:lvl3pPr marL="1143000" indent="-228600" defTabSz="373063" eaLnBrk="0" hangingPunct="0">
              <a:defRPr sz="1200">
                <a:solidFill>
                  <a:schemeClr val="tx1"/>
                </a:solidFill>
                <a:latin typeface="Arial Narrow" pitchFamily="34" charset="0"/>
                <a:ea typeface="MS PGothic" pitchFamily="34" charset="-128"/>
              </a:defRPr>
            </a:lvl3pPr>
            <a:lvl4pPr marL="1600200" indent="-228600" defTabSz="373063" eaLnBrk="0" hangingPunct="0">
              <a:defRPr sz="1200">
                <a:solidFill>
                  <a:schemeClr val="tx1"/>
                </a:solidFill>
                <a:latin typeface="Arial Narrow" pitchFamily="34" charset="0"/>
                <a:ea typeface="MS PGothic" pitchFamily="34" charset="-128"/>
              </a:defRPr>
            </a:lvl4pPr>
            <a:lvl5pPr marL="2057400" indent="-228600" defTabSz="373063" eaLnBrk="0" hangingPunct="0">
              <a:defRPr sz="1200">
                <a:solidFill>
                  <a:schemeClr val="tx1"/>
                </a:solidFill>
                <a:latin typeface="Arial Narrow" pitchFamily="34" charset="0"/>
                <a:ea typeface="MS PGothic" pitchFamily="34" charset="-128"/>
              </a:defRPr>
            </a:lvl5pPr>
            <a:lvl6pPr marL="25146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6pPr>
            <a:lvl7pPr marL="29718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7pPr>
            <a:lvl8pPr marL="34290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8pPr>
            <a:lvl9pPr marL="38862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9pPr>
          </a:lstStyle>
          <a:p>
            <a:pPr algn="ctr">
              <a:spcBef>
                <a:spcPct val="50000"/>
              </a:spcBef>
            </a:pPr>
            <a:r>
              <a:rPr lang="en-US" sz="2400" b="1" dirty="0">
                <a:solidFill>
                  <a:schemeClr val="bg1"/>
                </a:solidFill>
                <a:latin typeface="Times New Roman" pitchFamily="18" charset="0"/>
                <a:cs typeface="Times New Roman" pitchFamily="18" charset="0"/>
              </a:rPr>
              <a:t>Problem Statement</a:t>
            </a:r>
          </a:p>
        </p:txBody>
      </p:sp>
      <p:cxnSp>
        <p:nvCxnSpPr>
          <p:cNvPr id="26" name="Straight Connector 25">
            <a:extLst>
              <a:ext uri="{FF2B5EF4-FFF2-40B4-BE49-F238E27FC236}">
                <a16:creationId xmlns:a16="http://schemas.microsoft.com/office/drawing/2014/main" id="{34648262-0C32-BEFC-FC73-B8AC3067C8DF}"/>
              </a:ext>
            </a:extLst>
          </p:cNvPr>
          <p:cNvCxnSpPr>
            <a:cxnSpLocks/>
          </p:cNvCxnSpPr>
          <p:nvPr/>
        </p:nvCxnSpPr>
        <p:spPr>
          <a:xfrm>
            <a:off x="10007211" y="2801097"/>
            <a:ext cx="0" cy="18265026"/>
          </a:xfrm>
          <a:prstGeom prst="line">
            <a:avLst/>
          </a:prstGeom>
          <a:ln w="50800">
            <a:solidFill>
              <a:srgbClr val="376092"/>
            </a:solidFill>
          </a:ln>
        </p:spPr>
        <p:style>
          <a:lnRef idx="1">
            <a:schemeClr val="accent1"/>
          </a:lnRef>
          <a:fillRef idx="0">
            <a:schemeClr val="accent1"/>
          </a:fillRef>
          <a:effectRef idx="0">
            <a:schemeClr val="accent1"/>
          </a:effectRef>
          <a:fontRef idx="minor">
            <a:schemeClr val="tx1"/>
          </a:fontRef>
        </p:style>
      </p:cxnSp>
      <p:sp>
        <p:nvSpPr>
          <p:cNvPr id="28" name="Text Box 561">
            <a:extLst>
              <a:ext uri="{FF2B5EF4-FFF2-40B4-BE49-F238E27FC236}">
                <a16:creationId xmlns:a16="http://schemas.microsoft.com/office/drawing/2014/main" id="{429BE7CD-87B9-811D-29DB-125952945C6A}"/>
              </a:ext>
            </a:extLst>
          </p:cNvPr>
          <p:cNvSpPr txBox="1">
            <a:spLocks noChangeArrowheads="1"/>
          </p:cNvSpPr>
          <p:nvPr/>
        </p:nvSpPr>
        <p:spPr bwMode="auto">
          <a:xfrm>
            <a:off x="10105367" y="2859300"/>
            <a:ext cx="4680000" cy="432000"/>
          </a:xfrm>
          <a:prstGeom prst="rect">
            <a:avLst/>
          </a:prstGeom>
          <a:solidFill>
            <a:srgbClr val="376092"/>
          </a:solidFill>
          <a:ln>
            <a:noFill/>
          </a:ln>
        </p:spPr>
        <p:txBody>
          <a:bodyPr lIns="37390" tIns="18692" rIns="37390" bIns="18692">
            <a:spAutoFit/>
          </a:bodyPr>
          <a:lstStyle>
            <a:lvl1pPr defTabSz="373063" eaLnBrk="0" hangingPunct="0">
              <a:defRPr sz="1200">
                <a:solidFill>
                  <a:schemeClr val="tx1"/>
                </a:solidFill>
                <a:latin typeface="Arial Narrow" pitchFamily="34" charset="0"/>
                <a:ea typeface="MS PGothic" pitchFamily="34" charset="-128"/>
              </a:defRPr>
            </a:lvl1pPr>
            <a:lvl2pPr marL="742950" indent="-285750" defTabSz="373063" eaLnBrk="0" hangingPunct="0">
              <a:defRPr sz="1200">
                <a:solidFill>
                  <a:schemeClr val="tx1"/>
                </a:solidFill>
                <a:latin typeface="Arial Narrow" pitchFamily="34" charset="0"/>
                <a:ea typeface="MS PGothic" pitchFamily="34" charset="-128"/>
              </a:defRPr>
            </a:lvl2pPr>
            <a:lvl3pPr marL="1143000" indent="-228600" defTabSz="373063" eaLnBrk="0" hangingPunct="0">
              <a:defRPr sz="1200">
                <a:solidFill>
                  <a:schemeClr val="tx1"/>
                </a:solidFill>
                <a:latin typeface="Arial Narrow" pitchFamily="34" charset="0"/>
                <a:ea typeface="MS PGothic" pitchFamily="34" charset="-128"/>
              </a:defRPr>
            </a:lvl3pPr>
            <a:lvl4pPr marL="1600200" indent="-228600" defTabSz="373063" eaLnBrk="0" hangingPunct="0">
              <a:defRPr sz="1200">
                <a:solidFill>
                  <a:schemeClr val="tx1"/>
                </a:solidFill>
                <a:latin typeface="Arial Narrow" pitchFamily="34" charset="0"/>
                <a:ea typeface="MS PGothic" pitchFamily="34" charset="-128"/>
              </a:defRPr>
            </a:lvl4pPr>
            <a:lvl5pPr marL="2057400" indent="-228600" defTabSz="373063" eaLnBrk="0" hangingPunct="0">
              <a:defRPr sz="1200">
                <a:solidFill>
                  <a:schemeClr val="tx1"/>
                </a:solidFill>
                <a:latin typeface="Arial Narrow" pitchFamily="34" charset="0"/>
                <a:ea typeface="MS PGothic" pitchFamily="34" charset="-128"/>
              </a:defRPr>
            </a:lvl5pPr>
            <a:lvl6pPr marL="25146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6pPr>
            <a:lvl7pPr marL="29718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7pPr>
            <a:lvl8pPr marL="34290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8pPr>
            <a:lvl9pPr marL="3886200" indent="-228600" defTabSz="373063" eaLnBrk="0" fontAlgn="base" hangingPunct="0">
              <a:spcBef>
                <a:spcPct val="0"/>
              </a:spcBef>
              <a:spcAft>
                <a:spcPct val="0"/>
              </a:spcAft>
              <a:defRPr sz="1200">
                <a:solidFill>
                  <a:schemeClr val="tx1"/>
                </a:solidFill>
                <a:latin typeface="Arial Narrow" pitchFamily="34" charset="0"/>
                <a:ea typeface="MS PGothic" pitchFamily="34" charset="-128"/>
              </a:defRPr>
            </a:lvl9pPr>
          </a:lstStyle>
          <a:p>
            <a:pPr algn="ctr">
              <a:spcBef>
                <a:spcPct val="50000"/>
              </a:spcBef>
            </a:pPr>
            <a:r>
              <a:rPr lang="en-US" sz="2400" b="1" dirty="0">
                <a:solidFill>
                  <a:schemeClr val="bg1"/>
                </a:solidFill>
                <a:latin typeface="Times New Roman" pitchFamily="18" charset="0"/>
                <a:cs typeface="Times New Roman" pitchFamily="18" charset="0"/>
              </a:rPr>
              <a:t>Conclusion </a:t>
            </a:r>
          </a:p>
        </p:txBody>
      </p:sp>
      <p:pic>
        <p:nvPicPr>
          <p:cNvPr id="30" name="Picture 110">
            <a:extLst>
              <a:ext uri="{FF2B5EF4-FFF2-40B4-BE49-F238E27FC236}">
                <a16:creationId xmlns:a16="http://schemas.microsoft.com/office/drawing/2014/main" id="{0D27F32C-06B0-9077-236F-0840AC26FC9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70734" y="2914353"/>
            <a:ext cx="4608000" cy="6059488"/>
          </a:xfrm>
          <a:prstGeom prst="rect">
            <a:avLst/>
          </a:prstGeom>
          <a:noFill/>
          <a:ln w="28575">
            <a:solidFill>
              <a:srgbClr val="CCDDAB"/>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Rectangle 2">
            <a:extLst>
              <a:ext uri="{FF2B5EF4-FFF2-40B4-BE49-F238E27FC236}">
                <a16:creationId xmlns:a16="http://schemas.microsoft.com/office/drawing/2014/main" id="{1731E4F1-0994-D607-7154-BCF91B4D5545}"/>
              </a:ext>
            </a:extLst>
          </p:cNvPr>
          <p:cNvSpPr>
            <a:spLocks noChangeArrowheads="1"/>
          </p:cNvSpPr>
          <p:nvPr/>
        </p:nvSpPr>
        <p:spPr bwMode="auto">
          <a:xfrm>
            <a:off x="402532" y="11640370"/>
            <a:ext cx="4608000" cy="4154984"/>
          </a:xfrm>
          <a:prstGeom prst="rect">
            <a:avLst/>
          </a:prstGeom>
          <a:noFill/>
          <a:ln w="28575">
            <a:solidFill>
              <a:srgbClr val="CCDDAB"/>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gn="just"/>
            <a:r>
              <a:rPr lang="en-IN" sz="2400" dirty="0">
                <a:solidFill>
                  <a:schemeClr val="tx2"/>
                </a:solidFill>
                <a:latin typeface="Times New Roman" pitchFamily="18" charset="0"/>
                <a:cs typeface="Times New Roman" pitchFamily="18" charset="0"/>
              </a:rPr>
              <a:t>Define the problem statement and objectives.</a:t>
            </a:r>
          </a:p>
          <a:p>
            <a:pPr algn="just"/>
            <a:endParaRPr lang="en-IN" sz="2400" dirty="0">
              <a:solidFill>
                <a:schemeClr val="tx2"/>
              </a:solidFill>
              <a:latin typeface="Times New Roman" pitchFamily="18" charset="0"/>
              <a:cs typeface="Times New Roman" pitchFamily="18" charset="0"/>
            </a:endParaRPr>
          </a:p>
          <a:p>
            <a:pPr algn="just"/>
            <a:endParaRPr lang="en-IN" sz="2400" dirty="0">
              <a:solidFill>
                <a:schemeClr val="tx2"/>
              </a:solidFill>
              <a:latin typeface="Times New Roman" pitchFamily="18" charset="0"/>
              <a:cs typeface="Times New Roman" pitchFamily="18" charset="0"/>
            </a:endParaRPr>
          </a:p>
          <a:p>
            <a:pPr algn="just"/>
            <a:endParaRPr lang="en-IN" sz="2400" dirty="0">
              <a:solidFill>
                <a:schemeClr val="tx2"/>
              </a:solidFill>
              <a:latin typeface="Times New Roman" pitchFamily="18" charset="0"/>
              <a:cs typeface="Times New Roman" pitchFamily="18" charset="0"/>
            </a:endParaRPr>
          </a:p>
          <a:p>
            <a:pPr algn="just"/>
            <a:endParaRPr lang="en-IN" sz="2400" dirty="0">
              <a:solidFill>
                <a:schemeClr val="tx2"/>
              </a:solidFill>
              <a:latin typeface="Times New Roman" pitchFamily="18" charset="0"/>
              <a:cs typeface="Times New Roman" pitchFamily="18" charset="0"/>
            </a:endParaRPr>
          </a:p>
          <a:p>
            <a:pPr algn="just"/>
            <a:endParaRPr lang="en-IN" sz="2400" dirty="0">
              <a:solidFill>
                <a:schemeClr val="tx2"/>
              </a:solidFill>
              <a:latin typeface="Times New Roman" pitchFamily="18" charset="0"/>
              <a:cs typeface="Times New Roman" pitchFamily="18" charset="0"/>
            </a:endParaRPr>
          </a:p>
          <a:p>
            <a:pPr algn="just"/>
            <a:endParaRPr lang="en-IN" sz="2400" dirty="0">
              <a:solidFill>
                <a:schemeClr val="tx2"/>
              </a:solidFill>
              <a:latin typeface="Times New Roman" pitchFamily="18" charset="0"/>
              <a:cs typeface="Times New Roman" pitchFamily="18" charset="0"/>
            </a:endParaRPr>
          </a:p>
          <a:p>
            <a:pPr algn="just"/>
            <a:endParaRPr lang="en-IN" sz="2400" dirty="0">
              <a:solidFill>
                <a:schemeClr val="tx2"/>
              </a:solidFill>
              <a:latin typeface="Times New Roman" pitchFamily="18" charset="0"/>
              <a:cs typeface="Times New Roman" pitchFamily="18" charset="0"/>
            </a:endParaRPr>
          </a:p>
          <a:p>
            <a:pPr algn="just"/>
            <a:endParaRPr lang="en-IN" sz="2400" dirty="0">
              <a:solidFill>
                <a:schemeClr val="tx2"/>
              </a:solidFill>
              <a:latin typeface="Times New Roman" pitchFamily="18" charset="0"/>
              <a:cs typeface="Times New Roman" pitchFamily="18" charset="0"/>
            </a:endParaRPr>
          </a:p>
          <a:p>
            <a:pPr algn="just"/>
            <a:endParaRPr lang="en-IN" sz="2400" dirty="0">
              <a:solidFill>
                <a:schemeClr val="tx2"/>
              </a:solidFill>
              <a:latin typeface="Times New Roman" pitchFamily="18" charset="0"/>
              <a:cs typeface="Times New Roman" pitchFamily="18" charset="0"/>
            </a:endParaRPr>
          </a:p>
        </p:txBody>
      </p:sp>
      <p:sp>
        <p:nvSpPr>
          <p:cNvPr id="34" name="Rectangle 2">
            <a:extLst>
              <a:ext uri="{FF2B5EF4-FFF2-40B4-BE49-F238E27FC236}">
                <a16:creationId xmlns:a16="http://schemas.microsoft.com/office/drawing/2014/main" id="{866C02C8-BB9E-9240-811D-40B75F66FDBF}"/>
              </a:ext>
            </a:extLst>
          </p:cNvPr>
          <p:cNvSpPr>
            <a:spLocks noChangeArrowheads="1"/>
          </p:cNvSpPr>
          <p:nvPr/>
        </p:nvSpPr>
        <p:spPr bwMode="auto">
          <a:xfrm>
            <a:off x="5270734" y="19362423"/>
            <a:ext cx="4608000" cy="1600438"/>
          </a:xfrm>
          <a:prstGeom prst="rect">
            <a:avLst/>
          </a:prstGeom>
          <a:noFill/>
          <a:ln w="28575">
            <a:solidFill>
              <a:srgbClr val="CCDDAB"/>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gn="just" eaLnBrk="1" hangingPunct="1"/>
            <a:r>
              <a:rPr lang="en-US" sz="2400" dirty="0">
                <a:solidFill>
                  <a:schemeClr val="tx2"/>
                </a:solidFill>
                <a:latin typeface="Times New Roman" pitchFamily="18" charset="0"/>
                <a:cs typeface="Times New Roman" pitchFamily="18" charset="0"/>
              </a:rPr>
              <a:t>Findings or Results of the  algorithms used can be shown in this section  </a:t>
            </a:r>
          </a:p>
          <a:p>
            <a:pPr algn="just" eaLnBrk="1" hangingPunct="1"/>
            <a:endParaRPr lang="en-US" sz="2600" dirty="0">
              <a:solidFill>
                <a:schemeClr val="tx2"/>
              </a:solidFill>
              <a:latin typeface="Times New Roman" pitchFamily="18" charset="0"/>
              <a:cs typeface="Times New Roman" pitchFamily="18" charset="0"/>
            </a:endParaRPr>
          </a:p>
        </p:txBody>
      </p:sp>
      <p:sp>
        <p:nvSpPr>
          <p:cNvPr id="37" name="Rectangle 2">
            <a:extLst>
              <a:ext uri="{FF2B5EF4-FFF2-40B4-BE49-F238E27FC236}">
                <a16:creationId xmlns:a16="http://schemas.microsoft.com/office/drawing/2014/main" id="{05E4C79D-7136-5CF6-69EB-283697F9EB4E}"/>
              </a:ext>
            </a:extLst>
          </p:cNvPr>
          <p:cNvSpPr>
            <a:spLocks noChangeArrowheads="1"/>
          </p:cNvSpPr>
          <p:nvPr/>
        </p:nvSpPr>
        <p:spPr bwMode="auto">
          <a:xfrm>
            <a:off x="5266585" y="12044594"/>
            <a:ext cx="4608000" cy="1938992"/>
          </a:xfrm>
          <a:prstGeom prst="rect">
            <a:avLst/>
          </a:prstGeom>
          <a:noFill/>
          <a:ln w="28575">
            <a:solidFill>
              <a:srgbClr val="CCDDAB"/>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eaLnBrk="1" hangingPunct="1"/>
            <a:r>
              <a:rPr lang="en-US" sz="2400" dirty="0">
                <a:solidFill>
                  <a:schemeClr val="tx2"/>
                </a:solidFill>
                <a:latin typeface="Times New Roman" pitchFamily="18" charset="0"/>
                <a:cs typeface="Times New Roman" pitchFamily="18" charset="0"/>
              </a:rPr>
              <a:t>Results can be shown in form of tables or graphs or charts. Should be about 150 words.</a:t>
            </a:r>
          </a:p>
          <a:p>
            <a:pPr eaLnBrk="1" hangingPunct="1"/>
            <a:r>
              <a:rPr lang="en-US" sz="2400" dirty="0">
                <a:solidFill>
                  <a:schemeClr val="tx2"/>
                </a:solidFill>
                <a:latin typeface="Times New Roman" pitchFamily="18" charset="0"/>
                <a:cs typeface="Times New Roman" pitchFamily="18" charset="0"/>
              </a:rPr>
              <a:t>Images of charts / tables/ graphs should be clear and readable.</a:t>
            </a:r>
          </a:p>
        </p:txBody>
      </p:sp>
      <p:sp>
        <p:nvSpPr>
          <p:cNvPr id="40" name="TextBox 39">
            <a:extLst>
              <a:ext uri="{FF2B5EF4-FFF2-40B4-BE49-F238E27FC236}">
                <a16:creationId xmlns:a16="http://schemas.microsoft.com/office/drawing/2014/main" id="{051C25D3-C63C-E66A-8DC6-53DD379EDDC6}"/>
              </a:ext>
            </a:extLst>
          </p:cNvPr>
          <p:cNvSpPr txBox="1"/>
          <p:nvPr/>
        </p:nvSpPr>
        <p:spPr>
          <a:xfrm>
            <a:off x="10143985" y="3391503"/>
            <a:ext cx="4608000" cy="7109639"/>
          </a:xfrm>
          <a:prstGeom prst="rect">
            <a:avLst/>
          </a:prstGeom>
          <a:noFill/>
          <a:ln w="28575">
            <a:solidFill>
              <a:srgbClr val="CCDDAB"/>
            </a:solidFill>
          </a:ln>
        </p:spPr>
        <p:txBody>
          <a:bodyPr wrap="square">
            <a:spAutoFit/>
          </a:bodyPr>
          <a:lstStyle/>
          <a:p>
            <a:pPr algn="just">
              <a:spcAft>
                <a:spcPts val="0"/>
              </a:spcAft>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About 250 words. </a:t>
            </a:r>
          </a:p>
          <a:p>
            <a:pPr algn="just">
              <a:spcAft>
                <a:spcPts val="0"/>
              </a:spcAf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Without sounding like you are repeating yourself, start by reminding the viewer of your hypothesis and result. </a:t>
            </a:r>
          </a:p>
          <a:p>
            <a:pPr algn="just">
              <a:spcAft>
                <a:spcPts val="0"/>
              </a:spcAf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Then discuss your results, why they are interesting, how the conclusion links back to your hypothesis and what could be the  next step in this research in the future. </a:t>
            </a:r>
          </a:p>
          <a:p>
            <a:pPr algn="just">
              <a:spcAft>
                <a:spcPts val="0"/>
              </a:spcAf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endParaRPr lang="en-US" sz="2400" kern="1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endParaRPr lang="en-US" sz="2400" kern="1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endParaRPr lang="en-US" sz="2400" kern="1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endParaRPr lang="en-US" sz="2400" kern="1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endParaRPr lang="en-US" sz="2400" kern="1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endParaRPr lang="en-US" sz="2400" kern="100" dirty="0">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1_Custom Design">
  <a:themeElements>
    <a:clrScheme name="Default">
      <a:dk1>
        <a:srgbClr val="1BADCF"/>
      </a:dk1>
      <a:lt1>
        <a:srgbClr val="FFFFFF"/>
      </a:lt1>
      <a:dk2>
        <a:srgbClr val="000000"/>
      </a:dk2>
      <a:lt2>
        <a:srgbClr val="F4F1E9"/>
      </a:lt2>
      <a:accent1>
        <a:srgbClr val="D7D7D7"/>
      </a:accent1>
      <a:accent2>
        <a:srgbClr val="003466"/>
      </a:accent2>
      <a:accent3>
        <a:srgbClr val="D2D9E1"/>
      </a:accent3>
      <a:accent4>
        <a:srgbClr val="000000"/>
      </a:accent4>
      <a:accent5>
        <a:srgbClr val="CEF0F8"/>
      </a:accent5>
      <a:accent6>
        <a:srgbClr val="002E5C"/>
      </a:accent6>
      <a:hlink>
        <a:srgbClr val="6CD3EB"/>
      </a:hlink>
      <a:folHlink>
        <a:srgbClr val="FFC000"/>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lnDef>
  </a:objectDefaults>
  <a:extraClrSchemeLst>
    <a:extraClrScheme>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1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Default">
      <a:dk1>
        <a:srgbClr val="1BADCF"/>
      </a:dk1>
      <a:lt1>
        <a:srgbClr val="FFFFFF"/>
      </a:lt1>
      <a:dk2>
        <a:srgbClr val="000000"/>
      </a:dk2>
      <a:lt2>
        <a:srgbClr val="F4F1E9"/>
      </a:lt2>
      <a:accent1>
        <a:srgbClr val="D7D7D7"/>
      </a:accent1>
      <a:accent2>
        <a:srgbClr val="003466"/>
      </a:accent2>
      <a:accent3>
        <a:srgbClr val="D2D9E1"/>
      </a:accent3>
      <a:accent4>
        <a:srgbClr val="000000"/>
      </a:accent4>
      <a:accent5>
        <a:srgbClr val="CEF0F8"/>
      </a:accent5>
      <a:accent6>
        <a:srgbClr val="002E5C"/>
      </a:accent6>
      <a:hlink>
        <a:srgbClr val="6CD3EB"/>
      </a:hlink>
      <a:folHlink>
        <a:srgbClr val="FFC000"/>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lnDef>
  </a:objectDefaults>
  <a:extraClrSchemeLst>
    <a:extraClrScheme>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2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9466</TotalTime>
  <Words>428</Words>
  <Application>Microsoft Office PowerPoint</Application>
  <PresentationFormat>Custom</PresentationFormat>
  <Paragraphs>65</Paragraphs>
  <Slides>1</Slides>
  <Notes>1</Notes>
  <HiddenSlides>0</HiddenSlides>
  <MMClips>0</MMClips>
  <ScaleCrop>false</ScaleCrop>
  <HeadingPairs>
    <vt:vector size="8" baseType="variant">
      <vt:variant>
        <vt:lpstr>Fonts Used</vt:lpstr>
      </vt:variant>
      <vt:variant>
        <vt:i4>6</vt:i4>
      </vt:variant>
      <vt:variant>
        <vt:lpstr>Theme</vt:lpstr>
      </vt:variant>
      <vt:variant>
        <vt:i4>3</vt:i4>
      </vt:variant>
      <vt:variant>
        <vt:lpstr>Embedded OLE Servers</vt:lpstr>
      </vt:variant>
      <vt:variant>
        <vt:i4>1</vt:i4>
      </vt:variant>
      <vt:variant>
        <vt:lpstr>Slide Titles</vt:lpstr>
      </vt:variant>
      <vt:variant>
        <vt:i4>1</vt:i4>
      </vt:variant>
    </vt:vector>
  </HeadingPairs>
  <TitlesOfParts>
    <vt:vector size="11" baseType="lpstr">
      <vt:lpstr>Arial</vt:lpstr>
      <vt:lpstr>Arial Black</vt:lpstr>
      <vt:lpstr>Arial Narrow</vt:lpstr>
      <vt:lpstr>Calibri</vt:lpstr>
      <vt:lpstr>Calibri Light</vt:lpstr>
      <vt:lpstr>Times New Roman</vt:lpstr>
      <vt:lpstr>1_Custom Design</vt:lpstr>
      <vt:lpstr>2_Custom Design</vt:lpstr>
      <vt:lpstr>Office Theme</vt:lpstr>
      <vt:lpstr>Microsoft Excel Chart</vt:lpstr>
      <vt:lpstr>PowerPoint Presentation</vt:lpstr>
    </vt:vector>
  </TitlesOfParts>
  <Company>www.PosterPresentations.com</Company>
  <LinksUpToDate>false</LinksUpToDate>
  <SharedDoc>false</SharedDoc>
  <HyperlinkBase>http://www.posterpresentations.com</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A2 Portrait Poster Template</dc:title>
  <dc:subject>Free PowerPoint poster templates</dc:subject>
  <dc:creator>Copywrite Digital - Tralee - 066 7128671</dc:creator>
  <cp:keywords>poster presentation, poster design, poster template</cp:keywords>
  <cp:lastModifiedBy>Nitika Rai</cp:lastModifiedBy>
  <cp:revision>254</cp:revision>
  <cp:lastPrinted>2009-11-10T08:04:03Z</cp:lastPrinted>
  <dcterms:created xsi:type="dcterms:W3CDTF">2009-11-10T07:29:27Z</dcterms:created>
  <dcterms:modified xsi:type="dcterms:W3CDTF">2023-02-24T18:30:03Z</dcterms:modified>
  <cp:category>Powerpoint poster templates</cp:category>
</cp:coreProperties>
</file>